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4.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3" r:id="rId3"/>
  </p:sldMasterIdLst>
  <p:notesMasterIdLst>
    <p:notesMasterId r:id="rId33"/>
  </p:notesMasterIdLst>
  <p:sldIdLst>
    <p:sldId id="331" r:id="rId4"/>
    <p:sldId id="319" r:id="rId5"/>
    <p:sldId id="304" r:id="rId6"/>
    <p:sldId id="268" r:id="rId7"/>
    <p:sldId id="270" r:id="rId8"/>
    <p:sldId id="272" r:id="rId9"/>
    <p:sldId id="271" r:id="rId10"/>
    <p:sldId id="311" r:id="rId11"/>
    <p:sldId id="307" r:id="rId12"/>
    <p:sldId id="278" r:id="rId13"/>
    <p:sldId id="312" r:id="rId14"/>
    <p:sldId id="313" r:id="rId15"/>
    <p:sldId id="333" r:id="rId16"/>
    <p:sldId id="314" r:id="rId17"/>
    <p:sldId id="315" r:id="rId18"/>
    <p:sldId id="332" r:id="rId19"/>
    <p:sldId id="316" r:id="rId20"/>
    <p:sldId id="317" r:id="rId21"/>
    <p:sldId id="318" r:id="rId22"/>
    <p:sldId id="320" r:id="rId23"/>
    <p:sldId id="321" r:id="rId24"/>
    <p:sldId id="322" r:id="rId25"/>
    <p:sldId id="323" r:id="rId26"/>
    <p:sldId id="326" r:id="rId27"/>
    <p:sldId id="327" r:id="rId28"/>
    <p:sldId id="328" r:id="rId29"/>
    <p:sldId id="329" r:id="rId30"/>
    <p:sldId id="330" r:id="rId31"/>
    <p:sldId id="325" r:id="rId3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087" autoAdjust="0"/>
  </p:normalViewPr>
  <p:slideViewPr>
    <p:cSldViewPr snapToGrid="0">
      <p:cViewPr>
        <p:scale>
          <a:sx n="70" d="100"/>
          <a:sy n="70" d="100"/>
        </p:scale>
        <p:origin x="-912"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2206E-317B-4A85-BCE3-2F670CD5156F}" type="datetimeFigureOut">
              <a:rPr lang="nl-NL" smtClean="0"/>
              <a:t>19-6-2019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4D3C5-F7E5-457B-985B-1D04BC61CDFD}" type="slidenum">
              <a:rPr lang="nl-NL" smtClean="0"/>
              <a:t>‹nr.›</a:t>
            </a:fld>
            <a:endParaRPr lang="nl-NL"/>
          </a:p>
        </p:txBody>
      </p:sp>
    </p:spTree>
    <p:extLst>
      <p:ext uri="{BB962C8B-B14F-4D97-AF65-F5344CB8AC3E}">
        <p14:creationId xmlns:p14="http://schemas.microsoft.com/office/powerpoint/2010/main" val="2589293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 y="649288"/>
            <a:ext cx="6972300" cy="3922712"/>
          </a:xfrm>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9BE7D123-C831-4A2D-920C-8F39C4D8C04B}" type="slidenum">
              <a:rPr lang="nl-NL" smtClean="0">
                <a:solidFill>
                  <a:prstClr val="black"/>
                </a:solidFill>
              </a:rPr>
              <a:pPr/>
              <a:t>1</a:t>
            </a:fld>
            <a:endParaRPr lang="nl-NL">
              <a:solidFill>
                <a:prstClr val="black"/>
              </a:solidFill>
            </a:endParaRPr>
          </a:p>
        </p:txBody>
      </p:sp>
    </p:spTree>
    <p:extLst>
      <p:ext uri="{BB962C8B-B14F-4D97-AF65-F5344CB8AC3E}">
        <p14:creationId xmlns:p14="http://schemas.microsoft.com/office/powerpoint/2010/main" val="491770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c4aeb9ff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c4aeb9ff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5c4aeb9ff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5c4aeb9ff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c4aeb9ff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c4aeb9ff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mtClean="0"/>
              <a:t>PZH stutus van adoption heden</a:t>
            </a:r>
            <a:endParaRPr lang="nl-NL"/>
          </a:p>
        </p:txBody>
      </p:sp>
      <p:sp>
        <p:nvSpPr>
          <p:cNvPr id="4" name="Tijdelijke aanduiding voor dianummer 3"/>
          <p:cNvSpPr>
            <a:spLocks noGrp="1"/>
          </p:cNvSpPr>
          <p:nvPr>
            <p:ph type="sldNum" sz="quarter" idx="10"/>
          </p:nvPr>
        </p:nvSpPr>
        <p:spPr/>
        <p:txBody>
          <a:bodyPr/>
          <a:lstStyle/>
          <a:p>
            <a:fld id="{2D24D3C5-F7E5-457B-985B-1D04BC61CDFD}" type="slidenum">
              <a:rPr lang="nl-NL" smtClean="0"/>
              <a:t>29</a:t>
            </a:fld>
            <a:endParaRPr lang="nl-NL"/>
          </a:p>
        </p:txBody>
      </p:sp>
    </p:spTree>
    <p:extLst>
      <p:ext uri="{BB962C8B-B14F-4D97-AF65-F5344CB8AC3E}">
        <p14:creationId xmlns:p14="http://schemas.microsoft.com/office/powerpoint/2010/main" val="105114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mtClean="0"/>
              <a:t>Wat is de DSO dan in een nutshell?</a:t>
            </a:r>
            <a:endParaRPr lang="nl-NL"/>
          </a:p>
        </p:txBody>
      </p:sp>
      <p:sp>
        <p:nvSpPr>
          <p:cNvPr id="4" name="Tijdelijke aanduiding voor dianummer 3"/>
          <p:cNvSpPr>
            <a:spLocks noGrp="1"/>
          </p:cNvSpPr>
          <p:nvPr>
            <p:ph type="sldNum" sz="quarter" idx="10"/>
          </p:nvPr>
        </p:nvSpPr>
        <p:spPr/>
        <p:txBody>
          <a:bodyPr/>
          <a:lstStyle/>
          <a:p>
            <a:fld id="{2D24D3C5-F7E5-457B-985B-1D04BC61CDFD}" type="slidenum">
              <a:rPr lang="nl-NL" smtClean="0"/>
              <a:t>4</a:t>
            </a:fld>
            <a:endParaRPr lang="nl-NL"/>
          </a:p>
        </p:txBody>
      </p:sp>
    </p:spTree>
    <p:extLst>
      <p:ext uri="{BB962C8B-B14F-4D97-AF65-F5344CB8AC3E}">
        <p14:creationId xmlns:p14="http://schemas.microsoft.com/office/powerpoint/2010/main" val="439914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1 Loket (groen)</a:t>
            </a:r>
          </a:p>
          <a:p>
            <a:r>
              <a:rPr lang="nl-NL" dirty="0"/>
              <a:t>Centrale informatiestructuur / standaarden</a:t>
            </a:r>
            <a:r>
              <a:rPr lang="nl-NL" baseline="0" dirty="0"/>
              <a:t> </a:t>
            </a:r>
            <a:r>
              <a:rPr lang="nl-NL" dirty="0"/>
              <a:t>(zwart)</a:t>
            </a:r>
          </a:p>
          <a:p>
            <a:r>
              <a:rPr lang="nl-NL" dirty="0"/>
              <a:t>Informatiehuizen</a:t>
            </a:r>
            <a:r>
              <a:rPr lang="nl-NL" baseline="0" dirty="0"/>
              <a:t> (paars)</a:t>
            </a:r>
          </a:p>
          <a:p>
            <a:endParaRPr lang="nl-NL" baseline="0" dirty="0"/>
          </a:p>
          <a:p>
            <a:r>
              <a:rPr lang="nl-NL" baseline="0" dirty="0"/>
              <a:t>Koppelen met het zwarte gedeelte kan ook door anderen dan de overheid gebeuren. Bijvoorbeeld software aanbieders (ic Apps) kunnen gegevens gebruiken (mits geautoriseerd) van het stelsel.</a:t>
            </a:r>
          </a:p>
          <a:p>
            <a:r>
              <a:rPr lang="nl-NL" baseline="0" dirty="0"/>
              <a:t>De overheid zelf bied de groene applicaties (het loket), de infrastructuur (zwart, de laan) en de informatieproducten (regelbank, aanvragen, informatiehuizen en andere gegevensverzamelingen).</a:t>
            </a:r>
          </a:p>
          <a:p>
            <a:endParaRPr lang="nl-NL" baseline="0" dirty="0"/>
          </a:p>
          <a:p>
            <a:endParaRPr lang="nl-NL" dirty="0"/>
          </a:p>
        </p:txBody>
      </p:sp>
      <p:sp>
        <p:nvSpPr>
          <p:cNvPr id="4" name="Tijdelijke aanduiding voor dianummer 3"/>
          <p:cNvSpPr>
            <a:spLocks noGrp="1"/>
          </p:cNvSpPr>
          <p:nvPr>
            <p:ph type="sldNum" sz="quarter" idx="10"/>
          </p:nvPr>
        </p:nvSpPr>
        <p:spPr/>
        <p:txBody>
          <a:bodyPr/>
          <a:lstStyle/>
          <a:p>
            <a:fld id="{2D24D3C5-F7E5-457B-985B-1D04BC61CDFD}" type="slidenum">
              <a:rPr lang="nl-NL" smtClean="0"/>
              <a:t>5</a:t>
            </a:fld>
            <a:endParaRPr lang="nl-NL"/>
          </a:p>
        </p:txBody>
      </p:sp>
    </p:spTree>
    <p:extLst>
      <p:ext uri="{BB962C8B-B14F-4D97-AF65-F5344CB8AC3E}">
        <p14:creationId xmlns:p14="http://schemas.microsoft.com/office/powerpoint/2010/main" val="1515683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a:solidFill>
                  <a:schemeClr val="tx1"/>
                </a:solidFill>
                <a:effectLst/>
                <a:latin typeface="+mn-lt"/>
                <a:ea typeface="+mn-ea"/>
                <a:cs typeface="+mn-cs"/>
              </a:rPr>
              <a:t>Toelichting</a:t>
            </a:r>
          </a:p>
          <a:p>
            <a:pPr marL="171450" lvl="0" indent="-171450">
              <a:buFont typeface="Arial" panose="020B0604020202020204" pitchFamily="34" charset="0"/>
              <a:buChar char="•"/>
            </a:pPr>
            <a:r>
              <a:rPr lang="nl-NL" sz="1200" i="1" kern="1200" dirty="0">
                <a:solidFill>
                  <a:schemeClr val="tx1"/>
                </a:solidFill>
                <a:effectLst/>
                <a:latin typeface="+mn-lt"/>
                <a:ea typeface="+mn-ea"/>
                <a:cs typeface="+mn-cs"/>
              </a:rPr>
              <a:t>Oriënteren</a:t>
            </a:r>
            <a:r>
              <a:rPr lang="nl-NL" sz="1200" kern="1200" dirty="0">
                <a:solidFill>
                  <a:schemeClr val="tx1"/>
                </a:solidFill>
                <a:effectLst/>
                <a:latin typeface="+mn-lt"/>
                <a:ea typeface="+mn-ea"/>
                <a:cs typeface="+mn-cs"/>
              </a:rPr>
              <a:t>: vinden van informatie (toegespitst op een specifiek geval).</a:t>
            </a:r>
          </a:p>
          <a:p>
            <a:pPr marL="171450" lvl="0" indent="-171450">
              <a:buFont typeface="Arial" panose="020B0604020202020204" pitchFamily="34" charset="0"/>
              <a:buChar char="•"/>
            </a:pPr>
            <a:r>
              <a:rPr lang="nl-NL" sz="1200" i="1" kern="1200" dirty="0">
                <a:solidFill>
                  <a:schemeClr val="tx1"/>
                </a:solidFill>
                <a:effectLst/>
                <a:latin typeface="+mn-lt"/>
                <a:ea typeface="+mn-ea"/>
                <a:cs typeface="+mn-cs"/>
              </a:rPr>
              <a:t>Indienen</a:t>
            </a:r>
            <a:r>
              <a:rPr lang="nl-NL" sz="1200" kern="1200" dirty="0">
                <a:solidFill>
                  <a:schemeClr val="tx1"/>
                </a:solidFill>
                <a:effectLst/>
                <a:latin typeface="+mn-lt"/>
                <a:ea typeface="+mn-ea"/>
                <a:cs typeface="+mn-cs"/>
              </a:rPr>
              <a:t>: door de initiatienemer of belanghebbende verstrekken van informatie aan bevoegd gezag.</a:t>
            </a:r>
          </a:p>
          <a:p>
            <a:pPr marL="171450" lvl="0" indent="-171450">
              <a:buFont typeface="Arial" panose="020B0604020202020204" pitchFamily="34" charset="0"/>
              <a:buChar char="•"/>
            </a:pPr>
            <a:r>
              <a:rPr lang="nl-NL" sz="1200" i="1" kern="1200" dirty="0">
                <a:solidFill>
                  <a:schemeClr val="tx1"/>
                </a:solidFill>
                <a:effectLst/>
                <a:latin typeface="+mn-lt"/>
                <a:ea typeface="+mn-ea"/>
                <a:cs typeface="+mn-cs"/>
              </a:rPr>
              <a:t>Besluiten</a:t>
            </a:r>
            <a:r>
              <a:rPr lang="nl-NL" sz="1200" kern="1200" dirty="0">
                <a:solidFill>
                  <a:schemeClr val="tx1"/>
                </a:solidFill>
                <a:effectLst/>
                <a:latin typeface="+mn-lt"/>
                <a:ea typeface="+mn-ea"/>
                <a:cs typeface="+mn-cs"/>
              </a:rPr>
              <a:t>: nemen van beslissingen over kaders, aanvragen en bevindingen.</a:t>
            </a:r>
          </a:p>
          <a:p>
            <a:pPr marL="171450" lvl="0" indent="-171450">
              <a:buFont typeface="Arial" panose="020B0604020202020204" pitchFamily="34" charset="0"/>
              <a:buChar char="•"/>
            </a:pPr>
            <a:r>
              <a:rPr lang="nl-NL" sz="1200" i="1" kern="1200" dirty="0">
                <a:solidFill>
                  <a:schemeClr val="tx1"/>
                </a:solidFill>
                <a:effectLst/>
                <a:latin typeface="+mn-lt"/>
                <a:ea typeface="+mn-ea"/>
                <a:cs typeface="+mn-cs"/>
              </a:rPr>
              <a:t>Gegevens uitwisselen</a:t>
            </a:r>
            <a:r>
              <a:rPr lang="nl-NL" sz="1200" kern="1200" dirty="0">
                <a:solidFill>
                  <a:schemeClr val="tx1"/>
                </a:solidFill>
                <a:effectLst/>
                <a:latin typeface="+mn-lt"/>
                <a:ea typeface="+mn-ea"/>
                <a:cs typeface="+mn-cs"/>
              </a:rPr>
              <a:t>: distribueren van gegevens van en naar de andere onderdelen.</a:t>
            </a:r>
          </a:p>
          <a:p>
            <a:pPr marL="171450" lvl="0" indent="-171450">
              <a:buFont typeface="Arial" panose="020B0604020202020204" pitchFamily="34" charset="0"/>
              <a:buChar char="•"/>
            </a:pPr>
            <a:r>
              <a:rPr lang="nl-NL" sz="1200" i="1" kern="1200" dirty="0">
                <a:solidFill>
                  <a:schemeClr val="tx1"/>
                </a:solidFill>
                <a:effectLst/>
                <a:latin typeface="+mn-lt"/>
                <a:ea typeface="+mn-ea"/>
                <a:cs typeface="+mn-cs"/>
              </a:rPr>
              <a:t>Gegevens en informatieproducten beschikbaar stellen</a:t>
            </a:r>
            <a:r>
              <a:rPr lang="nl-NL" sz="1200" kern="1200" dirty="0">
                <a:solidFill>
                  <a:schemeClr val="tx1"/>
                </a:solidFill>
                <a:effectLst/>
                <a:latin typeface="+mn-lt"/>
                <a:ea typeface="+mn-ea"/>
                <a:cs typeface="+mn-cs"/>
              </a:rPr>
              <a:t>: klaar zetten van gegevens ten behoeve van ontsluiten.</a:t>
            </a:r>
          </a:p>
          <a:p>
            <a:endParaRPr lang="nl-NL" dirty="0"/>
          </a:p>
        </p:txBody>
      </p:sp>
      <p:sp>
        <p:nvSpPr>
          <p:cNvPr id="4" name="Tijdelijke aanduiding voor dianummer 3"/>
          <p:cNvSpPr>
            <a:spLocks noGrp="1"/>
          </p:cNvSpPr>
          <p:nvPr>
            <p:ph type="sldNum" sz="quarter" idx="10"/>
          </p:nvPr>
        </p:nvSpPr>
        <p:spPr/>
        <p:txBody>
          <a:bodyPr/>
          <a:lstStyle/>
          <a:p>
            <a:fld id="{2D24D3C5-F7E5-457B-985B-1D04BC61CDFD}" type="slidenum">
              <a:rPr lang="nl-NL" smtClean="0"/>
              <a:t>6</a:t>
            </a:fld>
            <a:endParaRPr lang="nl-NL"/>
          </a:p>
        </p:txBody>
      </p:sp>
    </p:spTree>
    <p:extLst>
      <p:ext uri="{BB962C8B-B14F-4D97-AF65-F5344CB8AC3E}">
        <p14:creationId xmlns:p14="http://schemas.microsoft.com/office/powerpoint/2010/main" val="646698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sz="1200" b="0" i="0" u="none" strike="noStrike" kern="1200" baseline="0" dirty="0">
              <a:solidFill>
                <a:schemeClr val="tx1"/>
              </a:solidFill>
              <a:latin typeface="+mn-lt"/>
              <a:ea typeface="+mn-ea"/>
              <a:cs typeface="+mn-cs"/>
            </a:endParaRPr>
          </a:p>
          <a:p>
            <a:r>
              <a:rPr lang="nl-NL" sz="1200" b="1" i="0" u="none" strike="noStrike" kern="1200" baseline="0" dirty="0">
                <a:solidFill>
                  <a:schemeClr val="tx1"/>
                </a:solidFill>
                <a:latin typeface="+mn-lt"/>
                <a:ea typeface="+mn-ea"/>
                <a:cs typeface="+mn-cs"/>
              </a:rPr>
              <a:t>Gebruikerstoepassingen (GROEN)</a:t>
            </a:r>
            <a:endParaRPr lang="nl-NL" sz="1200" b="0" i="0" u="none" strike="noStrike" kern="1200" baseline="0" dirty="0">
              <a:solidFill>
                <a:schemeClr val="tx1"/>
              </a:solidFill>
              <a:latin typeface="+mn-lt"/>
              <a:ea typeface="+mn-ea"/>
              <a:cs typeface="+mn-cs"/>
            </a:endParaRPr>
          </a:p>
          <a:p>
            <a:endParaRPr lang="nl-NL" sz="1200" b="0" i="1" u="none" strike="noStrike" kern="1200" baseline="0" dirty="0">
              <a:solidFill>
                <a:schemeClr val="tx1"/>
              </a:solidFill>
              <a:latin typeface="+mn-lt"/>
              <a:ea typeface="+mn-ea"/>
              <a:cs typeface="+mn-cs"/>
            </a:endParaRPr>
          </a:p>
          <a:p>
            <a:r>
              <a:rPr lang="nl-NL" sz="1200" b="0" i="1" u="none" strike="noStrike" kern="1200" baseline="0" dirty="0">
                <a:solidFill>
                  <a:schemeClr val="tx1"/>
                </a:solidFill>
                <a:latin typeface="+mn-lt"/>
                <a:ea typeface="+mn-ea"/>
                <a:cs typeface="+mn-cs"/>
              </a:rPr>
              <a:t>Eén loket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De applicatie, Omgevingsloket online, voor de toegang van gebruikers met de rollen een ieder, initiatienemer en belanghebbende tot alle digitaal beschikbaar gemaakte besluiten en gegevens en tot de digitaal ondersteunde processen. </a:t>
            </a:r>
          </a:p>
          <a:p>
            <a:r>
              <a:rPr lang="nl-NL" sz="1200" b="0" i="1" u="none" strike="noStrike" kern="1200" baseline="0" dirty="0">
                <a:solidFill>
                  <a:schemeClr val="tx1"/>
                </a:solidFill>
                <a:latin typeface="+mn-lt"/>
                <a:ea typeface="+mn-ea"/>
                <a:cs typeface="+mn-cs"/>
              </a:rPr>
              <a:t>Uitvoerbare regels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De applicatie voor ontvangen, opslaan en beschikbaar stellen van toepasbare regels die geschikt gemaakt zijn om in het loket getoond te worden als vragenbomen of formulieren. </a:t>
            </a:r>
          </a:p>
          <a:p>
            <a:r>
              <a:rPr lang="nl-NL" sz="1200" b="0" i="1" u="none" strike="noStrike" kern="1200" baseline="0" dirty="0">
                <a:solidFill>
                  <a:schemeClr val="tx1"/>
                </a:solidFill>
                <a:latin typeface="+mn-lt"/>
                <a:ea typeface="+mn-ea"/>
                <a:cs typeface="+mn-cs"/>
              </a:rPr>
              <a:t>Samenwerkingsruimte (Indienen, Aanvragen, Projectdossier)</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De applicatie voor het aanmaken, bewerken en opslaan van concepten en ingediende aanvragen, meldingen en andere documenten mogelijk maakt, en voor het delen met andere gebruikers. </a:t>
            </a:r>
          </a:p>
          <a:p>
            <a:endParaRPr lang="nl-NL" sz="1200" b="1" i="0" u="none" strike="noStrike" kern="1200" baseline="0" dirty="0">
              <a:solidFill>
                <a:schemeClr val="tx1"/>
              </a:solidFill>
              <a:latin typeface="+mn-lt"/>
              <a:ea typeface="+mn-ea"/>
              <a:cs typeface="+mn-cs"/>
            </a:endParaRPr>
          </a:p>
          <a:p>
            <a:r>
              <a:rPr lang="nl-NL" sz="1200" b="1" i="0" u="none" strike="noStrike" kern="1200" baseline="0" dirty="0">
                <a:solidFill>
                  <a:schemeClr val="tx1"/>
                </a:solidFill>
                <a:latin typeface="+mn-lt"/>
                <a:ea typeface="+mn-ea"/>
                <a:cs typeface="+mn-cs"/>
              </a:rPr>
              <a:t>gegevens en informatieproducten (PAARS)</a:t>
            </a:r>
          </a:p>
          <a:p>
            <a:endParaRPr lang="nl-NL" sz="1200" b="1" i="0" u="none" strike="noStrike" kern="1200" baseline="0" dirty="0">
              <a:solidFill>
                <a:schemeClr val="tx1"/>
              </a:solidFill>
              <a:latin typeface="+mn-lt"/>
              <a:ea typeface="+mn-ea"/>
              <a:cs typeface="+mn-cs"/>
            </a:endParaRPr>
          </a:p>
          <a:p>
            <a:r>
              <a:rPr lang="nl-NL" sz="1200" b="0" i="1" u="none" strike="noStrike" kern="1200" baseline="0" dirty="0">
                <a:solidFill>
                  <a:schemeClr val="tx1"/>
                </a:solidFill>
                <a:latin typeface="+mn-lt"/>
                <a:ea typeface="+mn-ea"/>
                <a:cs typeface="+mn-cs"/>
              </a:rPr>
              <a:t>Stelselcatalogus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De applicatie voor het aanmaken, bewerken, opslaan en verstrekken van informatie over binnen het digitaal stelsel relevante begrippen uit de fysieke leefomgeving en hun onderlinge relaties. </a:t>
            </a:r>
          </a:p>
          <a:p>
            <a:r>
              <a:rPr lang="nl-NL" sz="1200" b="0" i="1" u="none" strike="noStrike" kern="1200" baseline="0" dirty="0">
                <a:solidFill>
                  <a:schemeClr val="tx1"/>
                </a:solidFill>
                <a:latin typeface="+mn-lt"/>
                <a:ea typeface="+mn-ea"/>
                <a:cs typeface="+mn-cs"/>
              </a:rPr>
              <a:t>Registratie omgevingsdocumenten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De applicatie voor het ontvangen, opslaan en beschikbaar stellen van omgevingsdocumenten. </a:t>
            </a:r>
          </a:p>
          <a:p>
            <a:r>
              <a:rPr lang="nl-NL" sz="1200" b="0" i="1" u="none" strike="noStrike" kern="1200" baseline="0" dirty="0">
                <a:solidFill>
                  <a:schemeClr val="tx1"/>
                </a:solidFill>
                <a:latin typeface="+mn-lt"/>
                <a:ea typeface="+mn-ea"/>
                <a:cs typeface="+mn-cs"/>
              </a:rPr>
              <a:t>Registratie content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De applicatie voor het aanmaken, bewerken, opslaan en verstrekken van informatie aan het loket. Tot content worden zaken gerekend zoals informatie, helpteksten, afbeeldingen en video. </a:t>
            </a:r>
          </a:p>
          <a:p>
            <a:r>
              <a:rPr lang="nl-NL" sz="1200" b="0" i="1" u="none" strike="noStrike" kern="1200" baseline="0" dirty="0">
                <a:solidFill>
                  <a:schemeClr val="tx1"/>
                </a:solidFill>
                <a:latin typeface="+mn-lt"/>
                <a:ea typeface="+mn-ea"/>
                <a:cs typeface="+mn-cs"/>
              </a:rPr>
              <a:t>Registratie toepasbare regels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De applicatie voor het ontvangen, opslaan en beschikbaar stellen van naar gestandaardiseerde begrijpelijke regels (voor beslisbomen en formulieren) omgezette Juridische teksten. </a:t>
            </a:r>
          </a:p>
          <a:p>
            <a:r>
              <a:rPr lang="nl-NL" sz="1200" b="0" i="1" u="none" strike="noStrike" kern="1200" baseline="0" dirty="0">
                <a:solidFill>
                  <a:schemeClr val="tx1"/>
                </a:solidFill>
                <a:latin typeface="+mn-lt"/>
                <a:ea typeface="+mn-ea"/>
                <a:cs typeface="+mn-cs"/>
              </a:rPr>
              <a:t>Registratie aanvragen en meldingen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De applicatie voor het ontvangen, opslaan en beschikbaar stellen van ingediende aanvragen en meldingen. </a:t>
            </a:r>
          </a:p>
          <a:p>
            <a:r>
              <a:rPr lang="nl-NL" sz="1200" b="0" i="1" u="none" strike="noStrike" kern="1200" baseline="0" dirty="0">
                <a:solidFill>
                  <a:schemeClr val="tx1"/>
                </a:solidFill>
                <a:latin typeface="+mn-lt"/>
                <a:ea typeface="+mn-ea"/>
                <a:cs typeface="+mn-cs"/>
              </a:rPr>
              <a:t>Informatiehuizen: Informatieproducten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Informatieproducten zijn ruwe (openbare) gegevens van bronhouders die zijn omgezet naar toegespitste, betrouwbare informatieproducten voor gebruikers. </a:t>
            </a:r>
          </a:p>
          <a:p>
            <a:r>
              <a:rPr lang="nl-NL" sz="1200" b="0" i="1" u="none" strike="noStrike" kern="1200" baseline="0" dirty="0">
                <a:solidFill>
                  <a:schemeClr val="tx1"/>
                </a:solidFill>
                <a:latin typeface="+mn-lt"/>
                <a:ea typeface="+mn-ea"/>
                <a:cs typeface="+mn-cs"/>
              </a:rPr>
              <a:t>Generieke gegevensverzamelingen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Generieke gegevensverzamelingen zijn verzamelingen van gegevens die veelvuldig binnen het digitaal stelsel worden gebruikt, maar niet tot één specifiek Informatiehuis behoren, zoals railverkeergegevens, wegverkeer, verkeersregister en populatie gegevens. </a:t>
            </a:r>
          </a:p>
          <a:p>
            <a:endParaRPr lang="nl-NL" sz="1200" b="0" i="0" u="none" strike="noStrike" kern="1200" baseline="0" dirty="0">
              <a:solidFill>
                <a:schemeClr val="tx1"/>
              </a:solidFill>
              <a:latin typeface="+mn-lt"/>
              <a:ea typeface="+mn-ea"/>
              <a:cs typeface="+mn-cs"/>
            </a:endParaRPr>
          </a:p>
          <a:p>
            <a:r>
              <a:rPr lang="nl-NL" sz="1200" b="1" i="0" u="none" strike="noStrike" kern="1200" baseline="0" dirty="0">
                <a:solidFill>
                  <a:schemeClr val="tx1"/>
                </a:solidFill>
                <a:latin typeface="+mn-lt"/>
                <a:ea typeface="+mn-ea"/>
                <a:cs typeface="+mn-cs"/>
              </a:rPr>
              <a:t>Gegevens ontsluiten (ZWART)</a:t>
            </a:r>
            <a:endParaRPr lang="nl-NL" sz="1200" b="0" i="0" u="none" strike="noStrike" kern="1200" baseline="0" dirty="0">
              <a:solidFill>
                <a:schemeClr val="tx1"/>
              </a:solidFill>
              <a:latin typeface="+mn-lt"/>
              <a:ea typeface="+mn-ea"/>
              <a:cs typeface="+mn-cs"/>
            </a:endParaRPr>
          </a:p>
          <a:p>
            <a:endParaRPr lang="nl-NL" sz="1200" b="0" i="1" u="none" strike="noStrike" kern="1200" baseline="0" dirty="0">
              <a:solidFill>
                <a:schemeClr val="tx1"/>
              </a:solidFill>
              <a:latin typeface="+mn-lt"/>
              <a:ea typeface="+mn-ea"/>
              <a:cs typeface="+mn-cs"/>
            </a:endParaRPr>
          </a:p>
          <a:p>
            <a:r>
              <a:rPr lang="nl-NL" sz="1200" b="0" i="1" u="none" strike="noStrike" kern="1200" baseline="0" dirty="0">
                <a:solidFill>
                  <a:schemeClr val="tx1"/>
                </a:solidFill>
                <a:latin typeface="+mn-lt"/>
                <a:ea typeface="+mn-ea"/>
                <a:cs typeface="+mn-cs"/>
              </a:rPr>
              <a:t>Stelselknooppunt </a:t>
            </a:r>
            <a:endParaRPr lang="nl-NL" sz="1200" b="0" i="0" u="none" strike="noStrike" kern="1200" baseline="0" dirty="0">
              <a:solidFill>
                <a:schemeClr val="tx1"/>
              </a:solidFill>
              <a:latin typeface="+mn-lt"/>
              <a:ea typeface="+mn-ea"/>
              <a:cs typeface="+mn-cs"/>
            </a:endParaRPr>
          </a:p>
          <a:p>
            <a:r>
              <a:rPr lang="nl-NL" sz="1200" b="0" i="0" u="none" strike="noStrike" kern="1200" baseline="0" dirty="0">
                <a:solidFill>
                  <a:schemeClr val="tx1"/>
                </a:solidFill>
                <a:latin typeface="+mn-lt"/>
                <a:ea typeface="+mn-ea"/>
                <a:cs typeface="+mn-cs"/>
              </a:rPr>
              <a:t>Het stelselknooppunt is het kloppend hart van het digitaal stelsel. Het stelselknooppunt verbindt vraag en aanbod met elkaar. Al de informatie-uitwisseling vraag en aanbod loopt via het stelselknooppunt. Het stelselknooppunt is primair gericht op de informatie-uitwisseling tussen systemen en het garanderen van de betrouwbaarheid van die uitwisseling. Bij de betrouwbaarheid gaat het om zaken als gegarandeerde aflevering en gegarandeerde volgorde van aflevering. Door het gebruik van het stelselknooppunt hoeven afnemers en aanbieders deze complexe zaken niet zelf op te lossen. Het stelselknooppunt verzorgt de informatie-uitwisseling binnen, naar en van het digitaal stelsel. </a:t>
            </a:r>
            <a:endParaRPr lang="nl-NL" baseline="0" dirty="0"/>
          </a:p>
        </p:txBody>
      </p:sp>
      <p:sp>
        <p:nvSpPr>
          <p:cNvPr id="4" name="Tijdelijke aanduiding voor dianummer 3"/>
          <p:cNvSpPr>
            <a:spLocks noGrp="1"/>
          </p:cNvSpPr>
          <p:nvPr>
            <p:ph type="sldNum" sz="quarter" idx="10"/>
          </p:nvPr>
        </p:nvSpPr>
        <p:spPr/>
        <p:txBody>
          <a:bodyPr/>
          <a:lstStyle/>
          <a:p>
            <a:fld id="{2D24D3C5-F7E5-457B-985B-1D04BC61CDFD}" type="slidenum">
              <a:rPr lang="nl-NL" smtClean="0"/>
              <a:t>7</a:t>
            </a:fld>
            <a:endParaRPr lang="nl-NL"/>
          </a:p>
        </p:txBody>
      </p:sp>
    </p:spTree>
    <p:extLst>
      <p:ext uri="{BB962C8B-B14F-4D97-AF65-F5344CB8AC3E}">
        <p14:creationId xmlns:p14="http://schemas.microsoft.com/office/powerpoint/2010/main" val="3441749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200" kern="1200" dirty="0" smtClean="0">
                <a:solidFill>
                  <a:schemeClr val="tx1"/>
                </a:solidFill>
                <a:effectLst/>
                <a:latin typeface="+mn-lt"/>
                <a:ea typeface="+mn-ea"/>
                <a:cs typeface="+mn-cs"/>
              </a:rPr>
              <a:t>Naast de landelijke voorziening die omgevingsdocumenten digitaal ontsluit is er een landelijke voorziening, een Omgevingsloket, waar initiatiefnemers, al dan niet samen met adviseurs en bevoegd gezag, aanvragen en meldingen kunnen voorbereiden en indienen. Het Omgevingsloket biedt uitsluitend procesondersteuning voor het uitvoeren van het indienproces. Het biedt geen procesondersteuning voor het uitvoeren van andere processen in de beleids- en uitvoeringsketen. </a:t>
            </a:r>
            <a:endParaRPr lang="nl-NL" dirty="0"/>
          </a:p>
        </p:txBody>
      </p:sp>
      <p:sp>
        <p:nvSpPr>
          <p:cNvPr id="4" name="Tijdelijke aanduiding voor dianummer 3"/>
          <p:cNvSpPr>
            <a:spLocks noGrp="1"/>
          </p:cNvSpPr>
          <p:nvPr>
            <p:ph type="sldNum" sz="quarter" idx="10"/>
          </p:nvPr>
        </p:nvSpPr>
        <p:spPr/>
        <p:txBody>
          <a:bodyPr/>
          <a:lstStyle/>
          <a:p>
            <a:fld id="{2D24D3C5-F7E5-457B-985B-1D04BC61CDFD}" type="slidenum">
              <a:rPr lang="nl-NL" smtClean="0"/>
              <a:t>9</a:t>
            </a:fld>
            <a:endParaRPr lang="nl-NL"/>
          </a:p>
        </p:txBody>
      </p:sp>
    </p:spTree>
    <p:extLst>
      <p:ext uri="{BB962C8B-B14F-4D97-AF65-F5344CB8AC3E}">
        <p14:creationId xmlns:p14="http://schemas.microsoft.com/office/powerpoint/2010/main" val="377746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Informatiemodel</a:t>
            </a:r>
          </a:p>
          <a:p>
            <a:endParaRPr lang="nl-NL" dirty="0"/>
          </a:p>
          <a:p>
            <a:r>
              <a:rPr lang="nl-NL" dirty="0" err="1"/>
              <a:t>Letop</a:t>
            </a:r>
            <a:r>
              <a:rPr lang="nl-NL" dirty="0"/>
              <a:t>:</a:t>
            </a:r>
            <a:r>
              <a:rPr lang="nl-NL" baseline="0" dirty="0"/>
              <a:t> het centrale informatiemodel in de architectuur is de regelgeving. KOOP / </a:t>
            </a:r>
            <a:r>
              <a:rPr lang="nl-NL" baseline="0" dirty="0" err="1"/>
              <a:t>GeoNovum</a:t>
            </a:r>
            <a:r>
              <a:rPr lang="nl-NL" baseline="0" dirty="0"/>
              <a:t> moeten dit nog vaststellen.</a:t>
            </a:r>
          </a:p>
          <a:p>
            <a:endParaRPr lang="nl-NL" baseline="0" dirty="0"/>
          </a:p>
          <a:p>
            <a:r>
              <a:rPr lang="nl-NL" baseline="0" dirty="0"/>
              <a:t>Over andere modellen wordt niets gezegd omdat deze reeds bekend worden verondersteld:</a:t>
            </a:r>
          </a:p>
          <a:p>
            <a:pPr marL="171450" indent="-171450">
              <a:buFont typeface="Arial" panose="020B0604020202020204" pitchFamily="34" charset="0"/>
              <a:buChar char="•"/>
            </a:pPr>
            <a:r>
              <a:rPr lang="nl-NL" baseline="0" dirty="0"/>
              <a:t>Basisregistraties (personen, niet-natuurlijke personen, BAG, </a:t>
            </a:r>
            <a:r>
              <a:rPr lang="nl-NL" baseline="0" dirty="0" err="1"/>
              <a:t>Geo</a:t>
            </a:r>
            <a:r>
              <a:rPr lang="nl-NL" baseline="0" dirty="0"/>
              <a:t>)</a:t>
            </a:r>
          </a:p>
          <a:p>
            <a:pPr marL="171450" indent="-171450">
              <a:buFont typeface="Arial" panose="020B0604020202020204" pitchFamily="34" charset="0"/>
              <a:buChar char="•"/>
            </a:pPr>
            <a:r>
              <a:rPr lang="nl-NL" baseline="0" dirty="0"/>
              <a:t>Zaken</a:t>
            </a:r>
          </a:p>
          <a:p>
            <a:pPr marL="171450" indent="-171450">
              <a:buFont typeface="Arial" panose="020B0604020202020204" pitchFamily="34" charset="0"/>
              <a:buChar char="•"/>
            </a:pPr>
            <a:endParaRPr lang="nl-NL" baseline="0" dirty="0"/>
          </a:p>
          <a:p>
            <a:pPr marL="0" indent="0">
              <a:buFont typeface="Arial" panose="020B0604020202020204" pitchFamily="34" charset="0"/>
              <a:buNone/>
            </a:pPr>
            <a:r>
              <a:rPr lang="nl-NL" baseline="0" dirty="0"/>
              <a:t>De rol van </a:t>
            </a:r>
            <a:r>
              <a:rPr lang="nl-NL" baseline="0" dirty="0" err="1"/>
              <a:t>Linked</a:t>
            </a:r>
            <a:r>
              <a:rPr lang="nl-NL" baseline="0" dirty="0"/>
              <a:t>-data : dit is een technische standaard die voor de ontsluiting en adressering van gegevens objecten van belang is.</a:t>
            </a:r>
            <a:endParaRPr lang="nl-NL" dirty="0"/>
          </a:p>
        </p:txBody>
      </p:sp>
      <p:sp>
        <p:nvSpPr>
          <p:cNvPr id="4" name="Tijdelijke aanduiding voor dianummer 3"/>
          <p:cNvSpPr>
            <a:spLocks noGrp="1"/>
          </p:cNvSpPr>
          <p:nvPr>
            <p:ph type="sldNum" sz="quarter" idx="10"/>
          </p:nvPr>
        </p:nvSpPr>
        <p:spPr/>
        <p:txBody>
          <a:bodyPr/>
          <a:lstStyle/>
          <a:p>
            <a:fld id="{2D24D3C5-F7E5-457B-985B-1D04BC61CDFD}" type="slidenum">
              <a:rPr lang="nl-NL" smtClean="0"/>
              <a:t>10</a:t>
            </a:fld>
            <a:endParaRPr lang="nl-NL"/>
          </a:p>
        </p:txBody>
      </p:sp>
    </p:spTree>
    <p:extLst>
      <p:ext uri="{BB962C8B-B14F-4D97-AF65-F5344CB8AC3E}">
        <p14:creationId xmlns:p14="http://schemas.microsoft.com/office/powerpoint/2010/main" val="424947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c4aeb9ff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c4aeb9ff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2.xml"/><Relationship Id="rId7" Type="http://schemas.openxmlformats.org/officeDocument/2006/relationships/slideMaster" Target="../slideMasters/slideMaster3.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image" Target="../media/image5.emf"/><Relationship Id="rId5" Type="http://schemas.openxmlformats.org/officeDocument/2006/relationships/tags" Target="../tags/tag4.xml"/><Relationship Id="rId10" Type="http://schemas.openxmlformats.org/officeDocument/2006/relationships/image" Target="../media/image3.emf"/><Relationship Id="rId4" Type="http://schemas.openxmlformats.org/officeDocument/2006/relationships/tags" Target="../tags/tag3.xml"/><Relationship Id="rId9" Type="http://schemas.openxmlformats.org/officeDocument/2006/relationships/oleObject" Target="../embeddings/oleObject1.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5.emf"/><Relationship Id="rId4" Type="http://schemas.openxmlformats.org/officeDocument/2006/relationships/image" Target="../media/image6.jpg"/></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5.emf"/><Relationship Id="rId4" Type="http://schemas.openxmlformats.org/officeDocument/2006/relationships/image" Target="../media/image7.jpg"/></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5.emf"/><Relationship Id="rId4" Type="http://schemas.openxmlformats.org/officeDocument/2006/relationships/image" Target="../media/image8.jpg"/></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5.emf"/><Relationship Id="rId4" Type="http://schemas.openxmlformats.org/officeDocument/2006/relationships/image" Target="../media/image9.jpg"/></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5.emf"/><Relationship Id="rId4"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5.emf"/><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5.emf"/><Relationship Id="rId4" Type="http://schemas.openxmlformats.org/officeDocument/2006/relationships/image" Target="../media/image12.jpg"/></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5.emf"/><Relationship Id="rId4" Type="http://schemas.openxmlformats.org/officeDocument/2006/relationships/image" Target="../media/image1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3.xml"/><Relationship Id="rId7" Type="http://schemas.openxmlformats.org/officeDocument/2006/relationships/image" Target="../media/image14.jpg"/><Relationship Id="rId2" Type="http://schemas.openxmlformats.org/officeDocument/2006/relationships/tags" Target="../tags/tag22.xml"/><Relationship Id="rId1" Type="http://schemas.openxmlformats.org/officeDocument/2006/relationships/vmlDrawing" Target="../drawings/vmlDrawing2.vml"/><Relationship Id="rId6" Type="http://schemas.openxmlformats.org/officeDocument/2006/relationships/slideMaster" Target="../slideMasters/slideMaster3.xml"/><Relationship Id="rId5" Type="http://schemas.openxmlformats.org/officeDocument/2006/relationships/tags" Target="../tags/tag25.xml"/><Relationship Id="rId4" Type="http://schemas.openxmlformats.org/officeDocument/2006/relationships/tags" Target="../tags/tag24.xml"/><Relationship Id="rId9"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nl-NL"/>
              <a:t>Klik om de stijl te bewerken</a:t>
            </a:r>
          </a:p>
        </p:txBody>
      </p:sp>
      <p:sp>
        <p:nvSpPr>
          <p:cNvPr id="3" name="Ond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 om de ondertitelstijl van het model te bewerken</a:t>
            </a:r>
          </a:p>
        </p:txBody>
      </p:sp>
      <p:sp>
        <p:nvSpPr>
          <p:cNvPr id="4" name="Tijdelijke aanduiding voor datum 3"/>
          <p:cNvSpPr>
            <a:spLocks noGrp="1"/>
          </p:cNvSpPr>
          <p:nvPr>
            <p:ph type="dt" sz="half" idx="10"/>
          </p:nvPr>
        </p:nvSpPr>
        <p:spPr/>
        <p:txBody>
          <a:bodyPr/>
          <a:lstStyle/>
          <a:p>
            <a:fld id="{2E0ECEA7-9AB7-4026-A418-8C5C3D245ECB}" type="datetimeFigureOut">
              <a:rPr lang="nl-NL" smtClean="0"/>
              <a:t>19-6-2019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4178049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E0ECEA7-9AB7-4026-A418-8C5C3D245ECB}" type="datetimeFigureOut">
              <a:rPr lang="nl-NL" smtClean="0"/>
              <a:t>19-6-2019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200931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a:t>Klik om de stijl te bewerken</a:t>
            </a:r>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E0ECEA7-9AB7-4026-A418-8C5C3D245ECB}" type="datetimeFigureOut">
              <a:rPr lang="nl-NL" smtClean="0"/>
              <a:t>19-6-2019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1689354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‹nr.›</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2018 Capgemini. All rights reserved.</a:t>
            </a:r>
          </a:p>
        </p:txBody>
      </p:sp>
    </p:spTree>
    <p:extLst>
      <p:ext uri="{BB962C8B-B14F-4D97-AF65-F5344CB8AC3E}">
        <p14:creationId xmlns:p14="http://schemas.microsoft.com/office/powerpoint/2010/main" val="914745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121897" tIns="121897" rIns="121897" bIns="121897" anchor="b" anchorCtr="0"/>
          <a:lstStyle>
            <a:lvl1pPr lvl="0" algn="ctr">
              <a:spcBef>
                <a:spcPts val="0"/>
              </a:spcBef>
              <a:spcAft>
                <a:spcPts val="0"/>
              </a:spcAft>
              <a:buSzPts val="5200"/>
              <a:buNone/>
              <a:defRPr sz="69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121897" tIns="121897" rIns="121897" bIns="121897" anchor="t" anchorCtr="0"/>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1643874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121897" tIns="121897" rIns="121897" bIns="121897"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145923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121897" tIns="121897" rIns="121897" bIns="121897"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121897" tIns="121897" rIns="121897" bIns="121897"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201049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121897" tIns="121897" rIns="121897" bIns="121897"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121897" tIns="121897" rIns="121897" bIns="121897" anchor="t" anchorCtr="0"/>
          <a:lstStyle>
            <a:lvl1pPr marL="609585" lvl="0" indent="-423323">
              <a:spcBef>
                <a:spcPts val="0"/>
              </a:spcBef>
              <a:spcAft>
                <a:spcPts val="0"/>
              </a:spcAft>
              <a:buSzPts val="1400"/>
              <a:buChar char="●"/>
              <a:defRPr sz="19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121897" tIns="121897" rIns="121897" bIns="121897" anchor="t" anchorCtr="0"/>
          <a:lstStyle>
            <a:lvl1pPr marL="609585" lvl="0" indent="-423323">
              <a:spcBef>
                <a:spcPts val="0"/>
              </a:spcBef>
              <a:spcAft>
                <a:spcPts val="0"/>
              </a:spcAft>
              <a:buSzPts val="1400"/>
              <a:buChar char="●"/>
              <a:defRPr sz="19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3610599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121897" tIns="121897" rIns="121897" bIns="121897"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4177050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121897" tIns="121897" rIns="121897" bIns="121897"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121897" tIns="121897" rIns="121897" bIns="121897"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1560802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121897" tIns="121897" rIns="121897" bIns="121897"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3418279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idx="1"/>
          </p:nvPr>
        </p:nvSpPr>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10"/>
          </p:nvPr>
        </p:nvSpPr>
        <p:spPr/>
        <p:txBody>
          <a:bodyPr/>
          <a:lstStyle/>
          <a:p>
            <a:fld id="{2E0ECEA7-9AB7-4026-A418-8C5C3D245ECB}" type="datetimeFigureOut">
              <a:rPr lang="nl-NL" smtClean="0"/>
              <a:t>19-6-2019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1326672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897" tIns="121897" rIns="121897" bIns="121897" anchor="ctr" anchorCtr="0">
            <a:noAutofit/>
          </a:bodyPr>
          <a:lstStyle/>
          <a:p>
            <a:pPr>
              <a:buClr>
                <a:srgbClr val="000000"/>
              </a:buClr>
              <a:buFont typeface="Arial"/>
              <a:buNone/>
            </a:pPr>
            <a:endParaRPr sz="1900" kern="0">
              <a:solidFill>
                <a:srgbClr val="000000"/>
              </a:solidFill>
              <a:cs typeface="Arial"/>
              <a:sym typeface="Arial"/>
            </a:endParaRPr>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121897" tIns="121897" rIns="121897" bIns="121897"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121897" tIns="121897" rIns="121897" bIns="121897"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121897" tIns="121897" rIns="121897" bIns="121897"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11965000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121897" tIns="121897" rIns="121897" bIns="121897" anchor="ctr" anchorCtr="0"/>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10202682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121897" tIns="121897" rIns="121897" bIns="121897"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121897" tIns="121897" rIns="121897" bIns="121897"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21097150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nl-NL" smtClean="0">
                <a:solidFill>
                  <a:srgbClr val="595959"/>
                </a:solidFill>
              </a:rPr>
              <a:pPr/>
              <a:t>‹nr.›</a:t>
            </a:fld>
            <a:endParaRPr lang="nl-NL">
              <a:solidFill>
                <a:srgbClr val="595959"/>
              </a:solidFill>
            </a:endParaRPr>
          </a:p>
        </p:txBody>
      </p:sp>
    </p:spTree>
    <p:extLst>
      <p:ext uri="{BB962C8B-B14F-4D97-AF65-F5344CB8AC3E}">
        <p14:creationId xmlns:p14="http://schemas.microsoft.com/office/powerpoint/2010/main" val="33276493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Cover Provinciehuis">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93500846"/>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104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2118" y="2118"/>
                        <a:ext cx="2116" cy="2116"/>
                      </a:xfrm>
                      <a:prstGeom prst="rect">
                        <a:avLst/>
                      </a:prstGeom>
                    </p:spPr>
                  </p:pic>
                </p:oleObj>
              </mc:Fallback>
            </mc:AlternateContent>
          </a:graphicData>
        </a:graphic>
      </p:graphicFrame>
      <p:sp>
        <p:nvSpPr>
          <p:cNvPr id="2" name="Title 1"/>
          <p:cNvSpPr>
            <a:spLocks noGrp="1"/>
          </p:cNvSpPr>
          <p:nvPr>
            <p:ph type="ctrTitle" hasCustomPrompt="1"/>
            <p:custDataLst>
              <p:tags r:id="rId3"/>
            </p:custDataLst>
          </p:nvPr>
        </p:nvSpPr>
        <p:spPr>
          <a:xfrm>
            <a:off x="3543301" y="692150"/>
            <a:ext cx="8075084" cy="492443"/>
          </a:xfrm>
        </p:spPr>
        <p:txBody>
          <a:bodyPr wrap="square">
            <a:spAutoFit/>
          </a:bodyPr>
          <a:lstStyle>
            <a:lvl1pPr algn="l">
              <a:defRPr baseline="0">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custDataLst>
              <p:tags r:id="rId4"/>
            </p:custDataLst>
          </p:nvPr>
        </p:nvSpPr>
        <p:spPr>
          <a:xfrm>
            <a:off x="3543301" y="2116455"/>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
        <p:nvSpPr>
          <p:cNvPr id="8" name="Rectangle 7"/>
          <p:cNvSpPr/>
          <p:nvPr userDrawn="1">
            <p:custDataLst>
              <p:tags r:id="rId5"/>
            </p:custDataLst>
          </p:nvPr>
        </p:nvSpPr>
        <p:spPr>
          <a:xfrm>
            <a:off x="0" y="3433482"/>
            <a:ext cx="3041651" cy="34245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endParaRPr lang="nl-NL" sz="2400">
              <a:solidFill>
                <a:prstClr val="white"/>
              </a:solidFill>
            </a:endParaRPr>
          </a:p>
        </p:txBody>
      </p:sp>
      <p:pic>
        <p:nvPicPr>
          <p:cNvPr id="10" name="Picture 9"/>
          <p:cNvPicPr>
            <a:picLocks noChangeAspect="1"/>
          </p:cNvPicPr>
          <p:nvPr userDrawn="1">
            <p:custDataLst>
              <p:tags r:id="rId6"/>
            </p:custDataLst>
          </p:nvPr>
        </p:nvPicPr>
        <p:blipFill>
          <a:blip r:embed="rId11">
            <a:extLst>
              <a:ext uri="{28A0092B-C50C-407E-A947-70E740481C1C}">
                <a14:useLocalDpi xmlns:a14="http://schemas.microsoft.com/office/drawing/2010/main" val="0"/>
              </a:ext>
            </a:extLst>
          </a:blip>
          <a:stretch>
            <a:fillRect/>
          </a:stretch>
        </p:blipFill>
        <p:spPr>
          <a:xfrm>
            <a:off x="2241980" y="4667252"/>
            <a:ext cx="1766099" cy="1351521"/>
          </a:xfrm>
          <a:prstGeom prst="rect">
            <a:avLst/>
          </a:prstGeom>
          <a:noFill/>
          <a:ln>
            <a:noFill/>
          </a:ln>
        </p:spPr>
      </p:pic>
    </p:spTree>
    <p:extLst>
      <p:ext uri="{BB962C8B-B14F-4D97-AF65-F5344CB8AC3E}">
        <p14:creationId xmlns:p14="http://schemas.microsoft.com/office/powerpoint/2010/main" val="139047540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Cover Energi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43301" y="692150"/>
            <a:ext cx="8075084" cy="492443"/>
          </a:xfrm>
        </p:spPr>
        <p:txBody>
          <a:bodyPr wrap="square">
            <a:spAutoFit/>
          </a:bodyPr>
          <a:lstStyle>
            <a:lvl1pPr algn="l">
              <a:defRPr>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nvPr>
        </p:nvSpPr>
        <p:spPr>
          <a:xfrm>
            <a:off x="3543301" y="2116457"/>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
        <p:nvSpPr>
          <p:cNvPr id="6" name="Rectangle 5"/>
          <p:cNvSpPr/>
          <p:nvPr userDrawn="1">
            <p:custDataLst>
              <p:tags r:id="rId1"/>
            </p:custDataLst>
          </p:nvPr>
        </p:nvSpPr>
        <p:spPr>
          <a:xfrm>
            <a:off x="0" y="3433482"/>
            <a:ext cx="3041651" cy="34245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endParaRPr lang="nl-NL" sz="2400">
              <a:solidFill>
                <a:prstClr val="white"/>
              </a:solidFill>
            </a:endParaRPr>
          </a:p>
        </p:txBody>
      </p:sp>
      <p:pic>
        <p:nvPicPr>
          <p:cNvPr id="7" name="Picture 6"/>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241980" y="4667252"/>
            <a:ext cx="1766099" cy="1351521"/>
          </a:xfrm>
          <a:prstGeom prst="rect">
            <a:avLst/>
          </a:prstGeom>
          <a:noFill/>
          <a:ln>
            <a:noFill/>
          </a:ln>
        </p:spPr>
      </p:pic>
    </p:spTree>
    <p:extLst>
      <p:ext uri="{BB962C8B-B14F-4D97-AF65-F5344CB8AC3E}">
        <p14:creationId xmlns:p14="http://schemas.microsoft.com/office/powerpoint/2010/main" val="422013269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Cover Erfgoe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43301" y="692150"/>
            <a:ext cx="8075084" cy="492443"/>
          </a:xfrm>
        </p:spPr>
        <p:txBody>
          <a:bodyPr wrap="square">
            <a:spAutoFit/>
          </a:bodyPr>
          <a:lstStyle>
            <a:lvl1pPr algn="l">
              <a:defRPr>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nvPr>
        </p:nvSpPr>
        <p:spPr>
          <a:xfrm>
            <a:off x="3543301" y="2116457"/>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
        <p:nvSpPr>
          <p:cNvPr id="6" name="Rectangle 5"/>
          <p:cNvSpPr/>
          <p:nvPr userDrawn="1">
            <p:custDataLst>
              <p:tags r:id="rId1"/>
            </p:custDataLst>
          </p:nvPr>
        </p:nvSpPr>
        <p:spPr>
          <a:xfrm>
            <a:off x="0" y="3433482"/>
            <a:ext cx="3041651" cy="34245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endParaRPr lang="nl-NL" sz="2400">
              <a:solidFill>
                <a:prstClr val="white"/>
              </a:solidFill>
            </a:endParaRPr>
          </a:p>
        </p:txBody>
      </p:sp>
      <p:pic>
        <p:nvPicPr>
          <p:cNvPr id="7" name="Picture 6"/>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241980" y="4667252"/>
            <a:ext cx="1766099" cy="1351521"/>
          </a:xfrm>
          <a:prstGeom prst="rect">
            <a:avLst/>
          </a:prstGeom>
          <a:noFill/>
          <a:ln>
            <a:noFill/>
          </a:ln>
        </p:spPr>
      </p:pic>
    </p:spTree>
    <p:extLst>
      <p:ext uri="{BB962C8B-B14F-4D97-AF65-F5344CB8AC3E}">
        <p14:creationId xmlns:p14="http://schemas.microsoft.com/office/powerpoint/2010/main" val="190331807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Cover Landschap">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43301" y="692150"/>
            <a:ext cx="8075084" cy="492443"/>
          </a:xfrm>
        </p:spPr>
        <p:txBody>
          <a:bodyPr wrap="square">
            <a:spAutoFit/>
          </a:bodyPr>
          <a:lstStyle>
            <a:lvl1pPr algn="l">
              <a:defRPr>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nvPr>
        </p:nvSpPr>
        <p:spPr>
          <a:xfrm>
            <a:off x="3543301" y="2116457"/>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
        <p:nvSpPr>
          <p:cNvPr id="6" name="Rectangle 5"/>
          <p:cNvSpPr/>
          <p:nvPr userDrawn="1">
            <p:custDataLst>
              <p:tags r:id="rId1"/>
            </p:custDataLst>
          </p:nvPr>
        </p:nvSpPr>
        <p:spPr>
          <a:xfrm>
            <a:off x="0" y="3433482"/>
            <a:ext cx="3041651" cy="34245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endParaRPr lang="nl-NL" sz="2400">
              <a:solidFill>
                <a:prstClr val="white"/>
              </a:solidFill>
            </a:endParaRPr>
          </a:p>
        </p:txBody>
      </p:sp>
      <p:pic>
        <p:nvPicPr>
          <p:cNvPr id="7" name="Picture 6"/>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241980" y="4667252"/>
            <a:ext cx="1766099" cy="1351521"/>
          </a:xfrm>
          <a:prstGeom prst="rect">
            <a:avLst/>
          </a:prstGeom>
          <a:noFill/>
          <a:ln>
            <a:noFill/>
          </a:ln>
        </p:spPr>
      </p:pic>
    </p:spTree>
    <p:extLst>
      <p:ext uri="{BB962C8B-B14F-4D97-AF65-F5344CB8AC3E}">
        <p14:creationId xmlns:p14="http://schemas.microsoft.com/office/powerpoint/2010/main" val="298117740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Cover Ruimtegebruik">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43301" y="692150"/>
            <a:ext cx="8075084" cy="492443"/>
          </a:xfrm>
        </p:spPr>
        <p:txBody>
          <a:bodyPr wrap="square">
            <a:spAutoFit/>
          </a:bodyPr>
          <a:lstStyle>
            <a:lvl1pPr algn="l">
              <a:defRPr>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nvPr>
        </p:nvSpPr>
        <p:spPr>
          <a:xfrm>
            <a:off x="3543301" y="2116457"/>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
        <p:nvSpPr>
          <p:cNvPr id="6" name="Rectangle 5"/>
          <p:cNvSpPr/>
          <p:nvPr userDrawn="1">
            <p:custDataLst>
              <p:tags r:id="rId1"/>
            </p:custDataLst>
          </p:nvPr>
        </p:nvSpPr>
        <p:spPr>
          <a:xfrm>
            <a:off x="0" y="3433482"/>
            <a:ext cx="3041651" cy="34245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endParaRPr lang="nl-NL" sz="2400">
              <a:solidFill>
                <a:prstClr val="white"/>
              </a:solidFill>
            </a:endParaRPr>
          </a:p>
        </p:txBody>
      </p:sp>
      <p:pic>
        <p:nvPicPr>
          <p:cNvPr id="7" name="Picture 6"/>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241980" y="4667252"/>
            <a:ext cx="1766099" cy="1351521"/>
          </a:xfrm>
          <a:prstGeom prst="rect">
            <a:avLst/>
          </a:prstGeom>
          <a:noFill/>
          <a:ln>
            <a:noFill/>
          </a:ln>
        </p:spPr>
      </p:pic>
    </p:spTree>
    <p:extLst>
      <p:ext uri="{BB962C8B-B14F-4D97-AF65-F5344CB8AC3E}">
        <p14:creationId xmlns:p14="http://schemas.microsoft.com/office/powerpoint/2010/main" val="28731478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Cover Straatbee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43301" y="692150"/>
            <a:ext cx="8075084" cy="492443"/>
          </a:xfrm>
        </p:spPr>
        <p:txBody>
          <a:bodyPr wrap="square">
            <a:spAutoFit/>
          </a:bodyPr>
          <a:lstStyle>
            <a:lvl1pPr algn="l">
              <a:defRPr>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nvPr>
        </p:nvSpPr>
        <p:spPr>
          <a:xfrm>
            <a:off x="3543301" y="2116457"/>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
        <p:nvSpPr>
          <p:cNvPr id="6" name="Rectangle 5"/>
          <p:cNvSpPr/>
          <p:nvPr userDrawn="1">
            <p:custDataLst>
              <p:tags r:id="rId1"/>
            </p:custDataLst>
          </p:nvPr>
        </p:nvSpPr>
        <p:spPr>
          <a:xfrm>
            <a:off x="0" y="3433482"/>
            <a:ext cx="3041651" cy="34245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endParaRPr lang="nl-NL" sz="2400">
              <a:solidFill>
                <a:prstClr val="white"/>
              </a:solidFill>
            </a:endParaRPr>
          </a:p>
        </p:txBody>
      </p:sp>
      <p:pic>
        <p:nvPicPr>
          <p:cNvPr id="7" name="Picture 6"/>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241980" y="4667252"/>
            <a:ext cx="1766099" cy="1351521"/>
          </a:xfrm>
          <a:prstGeom prst="rect">
            <a:avLst/>
          </a:prstGeom>
          <a:noFill/>
          <a:ln>
            <a:noFill/>
          </a:ln>
        </p:spPr>
      </p:pic>
    </p:spTree>
    <p:extLst>
      <p:ext uri="{BB962C8B-B14F-4D97-AF65-F5344CB8AC3E}">
        <p14:creationId xmlns:p14="http://schemas.microsoft.com/office/powerpoint/2010/main" val="25804232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a:t>Klik om de stijl te bewerken</a:t>
            </a:r>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Tekststijl van het model bewerken</a:t>
            </a:r>
          </a:p>
        </p:txBody>
      </p:sp>
      <p:sp>
        <p:nvSpPr>
          <p:cNvPr id="4" name="Tijdelijke aanduiding voor datum 3"/>
          <p:cNvSpPr>
            <a:spLocks noGrp="1"/>
          </p:cNvSpPr>
          <p:nvPr>
            <p:ph type="dt" sz="half" idx="10"/>
          </p:nvPr>
        </p:nvSpPr>
        <p:spPr/>
        <p:txBody>
          <a:bodyPr/>
          <a:lstStyle/>
          <a:p>
            <a:fld id="{2E0ECEA7-9AB7-4026-A418-8C5C3D245ECB}" type="datetimeFigureOut">
              <a:rPr lang="nl-NL" smtClean="0"/>
              <a:t>19-6-2019</a:t>
            </a:fld>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2744331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Verkeer en Vervoer">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43301" y="692150"/>
            <a:ext cx="8075084" cy="492443"/>
          </a:xfrm>
        </p:spPr>
        <p:txBody>
          <a:bodyPr wrap="square">
            <a:spAutoFit/>
          </a:bodyPr>
          <a:lstStyle>
            <a:lvl1pPr algn="l">
              <a:defRPr>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nvPr>
        </p:nvSpPr>
        <p:spPr>
          <a:xfrm>
            <a:off x="3543301" y="2116457"/>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
        <p:nvSpPr>
          <p:cNvPr id="6" name="Rectangle 5"/>
          <p:cNvSpPr/>
          <p:nvPr userDrawn="1">
            <p:custDataLst>
              <p:tags r:id="rId1"/>
            </p:custDataLst>
          </p:nvPr>
        </p:nvSpPr>
        <p:spPr>
          <a:xfrm>
            <a:off x="0" y="3433482"/>
            <a:ext cx="3041651" cy="34245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endParaRPr lang="nl-NL" sz="2400">
              <a:solidFill>
                <a:prstClr val="white"/>
              </a:solidFill>
            </a:endParaRPr>
          </a:p>
        </p:txBody>
      </p:sp>
      <p:pic>
        <p:nvPicPr>
          <p:cNvPr id="7" name="Picture 6"/>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241980" y="4667252"/>
            <a:ext cx="1766099" cy="1351521"/>
          </a:xfrm>
          <a:prstGeom prst="rect">
            <a:avLst/>
          </a:prstGeom>
          <a:noFill/>
          <a:ln>
            <a:noFill/>
          </a:ln>
        </p:spPr>
      </p:pic>
    </p:spTree>
    <p:extLst>
      <p:ext uri="{BB962C8B-B14F-4D97-AF65-F5344CB8AC3E}">
        <p14:creationId xmlns:p14="http://schemas.microsoft.com/office/powerpoint/2010/main" val="419984168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Waterweg">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43301" y="692150"/>
            <a:ext cx="8075084" cy="492443"/>
          </a:xfrm>
        </p:spPr>
        <p:txBody>
          <a:bodyPr wrap="square">
            <a:spAutoFit/>
          </a:bodyPr>
          <a:lstStyle>
            <a:lvl1pPr algn="l">
              <a:defRPr>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nvPr>
        </p:nvSpPr>
        <p:spPr>
          <a:xfrm>
            <a:off x="3543301" y="2116457"/>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
        <p:nvSpPr>
          <p:cNvPr id="6" name="Rectangle 5"/>
          <p:cNvSpPr/>
          <p:nvPr userDrawn="1">
            <p:custDataLst>
              <p:tags r:id="rId1"/>
            </p:custDataLst>
          </p:nvPr>
        </p:nvSpPr>
        <p:spPr>
          <a:xfrm>
            <a:off x="0" y="3433482"/>
            <a:ext cx="3041651" cy="34245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endParaRPr lang="nl-NL" sz="2400">
              <a:solidFill>
                <a:prstClr val="white"/>
              </a:solidFill>
            </a:endParaRPr>
          </a:p>
        </p:txBody>
      </p:sp>
      <p:pic>
        <p:nvPicPr>
          <p:cNvPr id="7" name="Picture 6"/>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241980" y="4667252"/>
            <a:ext cx="1766099" cy="1351521"/>
          </a:xfrm>
          <a:prstGeom prst="rect">
            <a:avLst/>
          </a:prstGeom>
          <a:noFill/>
          <a:ln>
            <a:noFill/>
          </a:ln>
        </p:spPr>
      </p:pic>
    </p:spTree>
    <p:extLst>
      <p:ext uri="{BB962C8B-B14F-4D97-AF65-F5344CB8AC3E}">
        <p14:creationId xmlns:p14="http://schemas.microsoft.com/office/powerpoint/2010/main" val="143498248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Zandmotor">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43301" y="692150"/>
            <a:ext cx="8075084" cy="492443"/>
          </a:xfrm>
        </p:spPr>
        <p:txBody>
          <a:bodyPr wrap="square">
            <a:spAutoFit/>
          </a:bodyPr>
          <a:lstStyle>
            <a:lvl1pPr algn="l">
              <a:defRPr>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nvPr>
        </p:nvSpPr>
        <p:spPr>
          <a:xfrm>
            <a:off x="3543301" y="2116457"/>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
        <p:nvSpPr>
          <p:cNvPr id="6" name="Rectangle 5"/>
          <p:cNvSpPr/>
          <p:nvPr userDrawn="1">
            <p:custDataLst>
              <p:tags r:id="rId1"/>
            </p:custDataLst>
          </p:nvPr>
        </p:nvSpPr>
        <p:spPr>
          <a:xfrm>
            <a:off x="0" y="3433482"/>
            <a:ext cx="3041651" cy="3424519"/>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defTabSz="1219170"/>
            <a:endParaRPr lang="nl-NL" sz="2400">
              <a:solidFill>
                <a:prstClr val="white"/>
              </a:solidFill>
            </a:endParaRPr>
          </a:p>
        </p:txBody>
      </p:sp>
      <p:pic>
        <p:nvPicPr>
          <p:cNvPr id="7" name="Picture 6"/>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241980" y="4667252"/>
            <a:ext cx="1766099" cy="1351521"/>
          </a:xfrm>
          <a:prstGeom prst="rect">
            <a:avLst/>
          </a:prstGeom>
          <a:noFill/>
          <a:ln>
            <a:noFill/>
          </a:ln>
        </p:spPr>
      </p:pic>
    </p:spTree>
    <p:extLst>
      <p:ext uri="{BB962C8B-B14F-4D97-AF65-F5344CB8AC3E}">
        <p14:creationId xmlns:p14="http://schemas.microsoft.com/office/powerpoint/2010/main" val="136806154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619" y="274639"/>
            <a:ext cx="11044767" cy="492443"/>
          </a:xfrm>
        </p:spPr>
        <p:txBody>
          <a:bodyPr/>
          <a:lstStyle>
            <a:lvl1pPr>
              <a:defRPr/>
            </a:lvl1pPr>
          </a:lstStyle>
          <a:p>
            <a:r>
              <a:rPr lang="nl-NL" dirty="0" smtClean="0"/>
              <a:t>Klik om een titel te maken</a:t>
            </a:r>
            <a:endParaRPr lang="nl-NL" dirty="0"/>
          </a:p>
        </p:txBody>
      </p:sp>
      <p:sp>
        <p:nvSpPr>
          <p:cNvPr id="3" name="Content Placeholder 2"/>
          <p:cNvSpPr>
            <a:spLocks noGrp="1"/>
          </p:cNvSpPr>
          <p:nvPr>
            <p:ph idx="1" hasCustomPrompt="1"/>
          </p:nvPr>
        </p:nvSpPr>
        <p:spPr/>
        <p:txBody>
          <a:bodyPr/>
          <a:lstStyle>
            <a:lvl1pPr>
              <a:defRPr/>
            </a:lvl1pPr>
            <a:lvl2pPr>
              <a:defRPr/>
            </a:lvl2pPr>
            <a:lvl3pPr>
              <a:defRPr/>
            </a:lvl3pPr>
            <a:lvl4pPr>
              <a:defRPr baseline="0"/>
            </a:lvl4pPr>
            <a:lvl5pPr>
              <a:defRPr/>
            </a:lvl5pPr>
          </a:lstStyle>
          <a:p>
            <a:pPr lvl="0"/>
            <a:r>
              <a:rPr lang="nl-NL" dirty="0" smtClean="0"/>
              <a:t>Eerste niveau</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5" name="Footer Placeholder 4"/>
          <p:cNvSpPr>
            <a:spLocks noGrp="1"/>
          </p:cNvSpPr>
          <p:nvPr>
            <p:ph type="ftr" sz="quarter" idx="11"/>
          </p:nvPr>
        </p:nvSpPr>
        <p:spPr/>
        <p:txBody>
          <a:bodyPr/>
          <a:lstStyle/>
          <a:p>
            <a:endParaRPr lang="nl-NL">
              <a:solidFill>
                <a:srgbClr val="000066"/>
              </a:solidFill>
            </a:endParaRPr>
          </a:p>
        </p:txBody>
      </p:sp>
      <p:sp>
        <p:nvSpPr>
          <p:cNvPr id="4" name="Slide Number Placeholder 3"/>
          <p:cNvSpPr>
            <a:spLocks noGrp="1"/>
          </p:cNvSpPr>
          <p:nvPr>
            <p:ph type="sldNum" sz="quarter" idx="12"/>
          </p:nvPr>
        </p:nvSpPr>
        <p:spPr/>
        <p:txBody>
          <a:bodyPr/>
          <a:lstStyle/>
          <a:p>
            <a:pPr algn="r"/>
            <a:fld id="{52CD5E70-B072-4ABF-98D2-981DEBBF7F7D}" type="slidenum">
              <a:rPr>
                <a:solidFill>
                  <a:srgbClr val="000066"/>
                </a:solidFill>
              </a:rPr>
              <a:pPr algn="r"/>
              <a:t>‹nr.›</a:t>
            </a:fld>
            <a:endParaRPr>
              <a:solidFill>
                <a:srgbClr val="000066"/>
              </a:solidFill>
            </a:endParaRPr>
          </a:p>
        </p:txBody>
      </p:sp>
    </p:spTree>
    <p:extLst>
      <p:ext uri="{BB962C8B-B14F-4D97-AF65-F5344CB8AC3E}">
        <p14:creationId xmlns:p14="http://schemas.microsoft.com/office/powerpoint/2010/main" val="298296397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618" y="3098588"/>
            <a:ext cx="11044767" cy="492443"/>
          </a:xfrm>
        </p:spPr>
        <p:txBody>
          <a:bodyPr anchor="t"/>
          <a:lstStyle>
            <a:lvl1pPr algn="l">
              <a:defRPr sz="3200" b="1" cap="none" baseline="0"/>
            </a:lvl1pPr>
          </a:lstStyle>
          <a:p>
            <a:r>
              <a:rPr lang="nl-NL" dirty="0" smtClean="0"/>
              <a:t>Klik om een sectiekop te maken</a:t>
            </a:r>
            <a:endParaRPr lang="nl-NL" dirty="0"/>
          </a:p>
        </p:txBody>
      </p:sp>
      <p:sp>
        <p:nvSpPr>
          <p:cNvPr id="3" name="Text Placeholder 2"/>
          <p:cNvSpPr>
            <a:spLocks noGrp="1"/>
          </p:cNvSpPr>
          <p:nvPr>
            <p:ph type="body" idx="1" hasCustomPrompt="1"/>
          </p:nvPr>
        </p:nvSpPr>
        <p:spPr>
          <a:xfrm>
            <a:off x="573618" y="2520796"/>
            <a:ext cx="11044767" cy="344709"/>
          </a:xfrm>
        </p:spPr>
        <p:txBody>
          <a:bodyPr wrap="square" anchor="b">
            <a:spAutoFit/>
          </a:bodyPr>
          <a:lstStyle>
            <a:lvl1pPr marL="0" indent="0">
              <a:buNone/>
              <a:defRPr sz="2100">
                <a:solidFill>
                  <a:schemeClr val="accent1"/>
                </a:solidFill>
              </a:defRPr>
            </a:lvl1pPr>
            <a:lvl2pPr marL="609585" indent="0">
              <a:buNone/>
              <a:defRPr sz="2400">
                <a:solidFill>
                  <a:schemeClr val="tx1">
                    <a:tint val="75000"/>
                  </a:schemeClr>
                </a:solidFill>
              </a:defRPr>
            </a:lvl2pPr>
            <a:lvl3pPr marL="1219170" indent="0">
              <a:buNone/>
              <a:defRPr sz="2100">
                <a:solidFill>
                  <a:schemeClr val="tx1">
                    <a:tint val="75000"/>
                  </a:schemeClr>
                </a:solidFill>
              </a:defRPr>
            </a:lvl3pPr>
            <a:lvl4pPr marL="1828754" indent="0">
              <a:buNone/>
              <a:defRPr sz="1900">
                <a:solidFill>
                  <a:schemeClr val="tx1">
                    <a:tint val="75000"/>
                  </a:schemeClr>
                </a:solidFill>
              </a:defRPr>
            </a:lvl4pPr>
            <a:lvl5pPr marL="2438339" indent="0">
              <a:buNone/>
              <a:defRPr sz="1900">
                <a:solidFill>
                  <a:schemeClr val="tx1">
                    <a:tint val="75000"/>
                  </a:schemeClr>
                </a:solidFill>
              </a:defRPr>
            </a:lvl5pPr>
            <a:lvl6pPr marL="3047924" indent="0">
              <a:buNone/>
              <a:defRPr sz="1900">
                <a:solidFill>
                  <a:schemeClr val="tx1">
                    <a:tint val="75000"/>
                  </a:schemeClr>
                </a:solidFill>
              </a:defRPr>
            </a:lvl6pPr>
            <a:lvl7pPr marL="3657509" indent="0">
              <a:buNone/>
              <a:defRPr sz="1900">
                <a:solidFill>
                  <a:schemeClr val="tx1">
                    <a:tint val="75000"/>
                  </a:schemeClr>
                </a:solidFill>
              </a:defRPr>
            </a:lvl7pPr>
            <a:lvl8pPr marL="4267093" indent="0">
              <a:buNone/>
              <a:defRPr sz="1900">
                <a:solidFill>
                  <a:schemeClr val="tx1">
                    <a:tint val="75000"/>
                  </a:schemeClr>
                </a:solidFill>
              </a:defRPr>
            </a:lvl8pPr>
            <a:lvl9pPr marL="4876678" indent="0">
              <a:buNone/>
              <a:defRPr sz="1900">
                <a:solidFill>
                  <a:schemeClr val="tx1">
                    <a:tint val="75000"/>
                  </a:schemeClr>
                </a:solidFill>
              </a:defRPr>
            </a:lvl9pPr>
          </a:lstStyle>
          <a:p>
            <a:pPr lvl="0"/>
            <a:r>
              <a:rPr lang="nl-NL" dirty="0" smtClean="0"/>
              <a:t>Klik om tekst toe te voegen</a:t>
            </a:r>
          </a:p>
        </p:txBody>
      </p:sp>
      <p:sp>
        <p:nvSpPr>
          <p:cNvPr id="5" name="Footer Placeholder 4"/>
          <p:cNvSpPr>
            <a:spLocks noGrp="1"/>
          </p:cNvSpPr>
          <p:nvPr>
            <p:ph type="ftr" sz="quarter" idx="11"/>
          </p:nvPr>
        </p:nvSpPr>
        <p:spPr/>
        <p:txBody>
          <a:bodyPr/>
          <a:lstStyle/>
          <a:p>
            <a:endParaRPr lang="nl-NL">
              <a:solidFill>
                <a:srgbClr val="000066"/>
              </a:solidFill>
            </a:endParaRPr>
          </a:p>
        </p:txBody>
      </p:sp>
    </p:spTree>
    <p:extLst>
      <p:ext uri="{BB962C8B-B14F-4D97-AF65-F5344CB8AC3E}">
        <p14:creationId xmlns:p14="http://schemas.microsoft.com/office/powerpoint/2010/main" val="25869704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ee object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619" y="274639"/>
            <a:ext cx="11044767" cy="492443"/>
          </a:xfrm>
        </p:spPr>
        <p:txBody>
          <a:bodyPr/>
          <a:lstStyle>
            <a:lvl1pPr>
              <a:defRPr/>
            </a:lvl1pPr>
          </a:lstStyle>
          <a:p>
            <a:r>
              <a:rPr lang="nl-NL" dirty="0" smtClean="0"/>
              <a:t>Klik om een titel te maken</a:t>
            </a:r>
            <a:endParaRPr lang="nl-NL" dirty="0"/>
          </a:p>
        </p:txBody>
      </p:sp>
      <p:sp>
        <p:nvSpPr>
          <p:cNvPr id="6" name="Footer Placeholder 5"/>
          <p:cNvSpPr>
            <a:spLocks noGrp="1"/>
          </p:cNvSpPr>
          <p:nvPr>
            <p:ph type="ftr" sz="quarter" idx="11"/>
          </p:nvPr>
        </p:nvSpPr>
        <p:spPr/>
        <p:txBody>
          <a:bodyPr/>
          <a:lstStyle/>
          <a:p>
            <a:endParaRPr lang="nl-NL">
              <a:solidFill>
                <a:srgbClr val="000066"/>
              </a:solidFill>
            </a:endParaRPr>
          </a:p>
        </p:txBody>
      </p:sp>
      <p:sp>
        <p:nvSpPr>
          <p:cNvPr id="9" name="Content Placeholder 8"/>
          <p:cNvSpPr>
            <a:spLocks noGrp="1"/>
          </p:cNvSpPr>
          <p:nvPr>
            <p:ph sz="quarter" idx="12" hasCustomPrompt="1"/>
          </p:nvPr>
        </p:nvSpPr>
        <p:spPr>
          <a:xfrm>
            <a:off x="573616" y="1574800"/>
            <a:ext cx="5223559" cy="4516439"/>
          </a:xfrm>
        </p:spPr>
        <p:txBody>
          <a:bodyPr>
            <a:normAutofit/>
          </a:bodyPr>
          <a:lstStyle>
            <a:lvl1pPr marL="357708" indent="-357708">
              <a:defRPr lang="nl-NL" sz="2000" dirty="0" smtClean="0"/>
            </a:lvl1pPr>
            <a:lvl2pPr marL="717533" indent="-359824">
              <a:defRPr lang="nl-NL" sz="2000" dirty="0" smtClean="0"/>
            </a:lvl2pPr>
            <a:lvl3pPr marL="1079473" indent="-355591">
              <a:defRPr lang="nl-NL" sz="2000" dirty="0" smtClean="0"/>
            </a:lvl3pPr>
            <a:lvl4pPr marL="1435064" indent="-355591">
              <a:defRPr lang="nl-NL" sz="2000" dirty="0" smtClean="0"/>
            </a:lvl4pPr>
            <a:lvl5pPr marL="1790655" indent="-355591">
              <a:defRPr lang="nl-NL" sz="2000" dirty="0"/>
            </a:lvl5pPr>
          </a:lstStyle>
          <a:p>
            <a:pPr lvl="0"/>
            <a:r>
              <a:rPr lang="nl-NL" dirty="0" smtClean="0"/>
              <a:t>Eerste niveau</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8" name="Content Placeholder 8"/>
          <p:cNvSpPr>
            <a:spLocks noGrp="1"/>
          </p:cNvSpPr>
          <p:nvPr>
            <p:ph sz="quarter" idx="13" hasCustomPrompt="1"/>
          </p:nvPr>
        </p:nvSpPr>
        <p:spPr>
          <a:xfrm>
            <a:off x="6394827" y="1574800"/>
            <a:ext cx="5223559" cy="4516439"/>
          </a:xfrm>
        </p:spPr>
        <p:txBody>
          <a:bodyPr>
            <a:normAutofit/>
          </a:bodyPr>
          <a:lstStyle>
            <a:lvl1pPr marL="357708" indent="-357708">
              <a:defRPr lang="nl-NL" sz="2000" dirty="0" smtClean="0"/>
            </a:lvl1pPr>
            <a:lvl2pPr marL="717533" indent="-359824">
              <a:defRPr lang="nl-NL" sz="2000" dirty="0" smtClean="0"/>
            </a:lvl2pPr>
            <a:lvl3pPr marL="1079473" indent="-355591">
              <a:defRPr lang="nl-NL" sz="2000" dirty="0" smtClean="0"/>
            </a:lvl3pPr>
            <a:lvl4pPr marL="1435064" indent="-355591">
              <a:defRPr lang="nl-NL" sz="2000" dirty="0" smtClean="0"/>
            </a:lvl4pPr>
            <a:lvl5pPr marL="1790655" indent="-355591">
              <a:defRPr lang="nl-NL" sz="2000" dirty="0"/>
            </a:lvl5pPr>
          </a:lstStyle>
          <a:p>
            <a:pPr lvl="0"/>
            <a:r>
              <a:rPr lang="nl-NL" dirty="0" smtClean="0"/>
              <a:t>Eerste niveau</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3" name="Slide Number Placeholder 2"/>
          <p:cNvSpPr>
            <a:spLocks noGrp="1"/>
          </p:cNvSpPr>
          <p:nvPr>
            <p:ph type="sldNum" sz="quarter" idx="14"/>
          </p:nvPr>
        </p:nvSpPr>
        <p:spPr/>
        <p:txBody>
          <a:bodyPr/>
          <a:lstStyle/>
          <a:p>
            <a:pPr algn="r"/>
            <a:fld id="{52CD5E70-B072-4ABF-98D2-981DEBBF7F7D}" type="slidenum">
              <a:rPr>
                <a:solidFill>
                  <a:srgbClr val="000066"/>
                </a:solidFill>
              </a:rPr>
              <a:pPr algn="r"/>
              <a:t>‹nr.›</a:t>
            </a:fld>
            <a:endParaRPr>
              <a:solidFill>
                <a:srgbClr val="000066"/>
              </a:solidFill>
            </a:endParaRPr>
          </a:p>
        </p:txBody>
      </p:sp>
    </p:spTree>
    <p:extLst>
      <p:ext uri="{BB962C8B-B14F-4D97-AF65-F5344CB8AC3E}">
        <p14:creationId xmlns:p14="http://schemas.microsoft.com/office/powerpoint/2010/main" val="265430903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619" y="274639"/>
            <a:ext cx="11044767" cy="492443"/>
          </a:xfrm>
        </p:spPr>
        <p:txBody>
          <a:bodyPr/>
          <a:lstStyle>
            <a:lvl1pPr>
              <a:defRPr/>
            </a:lvl1pPr>
          </a:lstStyle>
          <a:p>
            <a:r>
              <a:rPr lang="nl-NL" dirty="0" smtClean="0"/>
              <a:t>Klik om een titel te maken</a:t>
            </a:r>
            <a:endParaRPr lang="nl-NL" dirty="0"/>
          </a:p>
        </p:txBody>
      </p:sp>
      <p:sp>
        <p:nvSpPr>
          <p:cNvPr id="3" name="Text Placeholder 2"/>
          <p:cNvSpPr>
            <a:spLocks noGrp="1"/>
          </p:cNvSpPr>
          <p:nvPr>
            <p:ph type="body" idx="1" hasCustomPrompt="1"/>
          </p:nvPr>
        </p:nvSpPr>
        <p:spPr>
          <a:xfrm>
            <a:off x="573617" y="1574801"/>
            <a:ext cx="5222400" cy="615553"/>
          </a:xfrm>
        </p:spPr>
        <p:txBody>
          <a:bodyPr anchor="b">
            <a:spAutoFit/>
          </a:bodyPr>
          <a:lstStyle>
            <a:lvl1pPr marL="0" indent="0">
              <a:lnSpc>
                <a:spcPct val="100000"/>
              </a:lnSpc>
              <a:buNone/>
              <a:defRPr sz="20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nl-NL" dirty="0" smtClean="0"/>
              <a:t>Klik om een tekst</a:t>
            </a:r>
            <a:br>
              <a:rPr lang="nl-NL" dirty="0" smtClean="0"/>
            </a:br>
            <a:r>
              <a:rPr lang="nl-NL" dirty="0" smtClean="0"/>
              <a:t>toe te voegen</a:t>
            </a:r>
          </a:p>
        </p:txBody>
      </p:sp>
      <p:sp>
        <p:nvSpPr>
          <p:cNvPr id="5" name="Text Placeholder 4"/>
          <p:cNvSpPr>
            <a:spLocks noGrp="1"/>
          </p:cNvSpPr>
          <p:nvPr>
            <p:ph type="body" sz="quarter" idx="3" hasCustomPrompt="1"/>
          </p:nvPr>
        </p:nvSpPr>
        <p:spPr>
          <a:xfrm>
            <a:off x="6395984" y="1574801"/>
            <a:ext cx="5222400" cy="615553"/>
          </a:xfrm>
        </p:spPr>
        <p:txBody>
          <a:bodyPr anchor="b">
            <a:spAutoFit/>
          </a:bodyPr>
          <a:lstStyle>
            <a:lvl1pPr marL="0" indent="0">
              <a:lnSpc>
                <a:spcPct val="100000"/>
              </a:lnSpc>
              <a:buNone/>
              <a:defRPr sz="2000" b="1"/>
            </a:lvl1pPr>
            <a:lvl2pPr marL="609585" indent="0">
              <a:buNone/>
              <a:defRPr sz="2700" b="1"/>
            </a:lvl2pPr>
            <a:lvl3pPr marL="1219170" indent="0">
              <a:buNone/>
              <a:defRPr sz="2400" b="1"/>
            </a:lvl3pPr>
            <a:lvl4pPr marL="1828754" indent="0">
              <a:buNone/>
              <a:defRPr sz="2100" b="1"/>
            </a:lvl4pPr>
            <a:lvl5pPr marL="2438339" indent="0">
              <a:buNone/>
              <a:defRPr sz="2100" b="1"/>
            </a:lvl5pPr>
            <a:lvl6pPr marL="3047924" indent="0">
              <a:buNone/>
              <a:defRPr sz="2100" b="1"/>
            </a:lvl6pPr>
            <a:lvl7pPr marL="3657509" indent="0">
              <a:buNone/>
              <a:defRPr sz="2100" b="1"/>
            </a:lvl7pPr>
            <a:lvl8pPr marL="4267093" indent="0">
              <a:buNone/>
              <a:defRPr sz="2100" b="1"/>
            </a:lvl8pPr>
            <a:lvl9pPr marL="4876678" indent="0">
              <a:buNone/>
              <a:defRPr sz="2100" b="1"/>
            </a:lvl9pPr>
          </a:lstStyle>
          <a:p>
            <a:pPr lvl="0"/>
            <a:r>
              <a:rPr lang="nl-NL" dirty="0" smtClean="0"/>
              <a:t>Klik om een tekst</a:t>
            </a:r>
            <a:br>
              <a:rPr lang="nl-NL" dirty="0" smtClean="0"/>
            </a:br>
            <a:r>
              <a:rPr lang="nl-NL" dirty="0" smtClean="0"/>
              <a:t>toe te voegen</a:t>
            </a:r>
          </a:p>
        </p:txBody>
      </p:sp>
      <p:sp>
        <p:nvSpPr>
          <p:cNvPr id="8" name="Footer Placeholder 7"/>
          <p:cNvSpPr>
            <a:spLocks noGrp="1"/>
          </p:cNvSpPr>
          <p:nvPr>
            <p:ph type="ftr" sz="quarter" idx="11"/>
          </p:nvPr>
        </p:nvSpPr>
        <p:spPr/>
        <p:txBody>
          <a:bodyPr/>
          <a:lstStyle/>
          <a:p>
            <a:endParaRPr lang="nl-NL">
              <a:solidFill>
                <a:srgbClr val="000066"/>
              </a:solidFill>
            </a:endParaRPr>
          </a:p>
        </p:txBody>
      </p:sp>
      <p:sp>
        <p:nvSpPr>
          <p:cNvPr id="10" name="Content Placeholder 8"/>
          <p:cNvSpPr>
            <a:spLocks noGrp="1"/>
          </p:cNvSpPr>
          <p:nvPr>
            <p:ph sz="quarter" idx="12" hasCustomPrompt="1"/>
          </p:nvPr>
        </p:nvSpPr>
        <p:spPr>
          <a:xfrm>
            <a:off x="573616" y="2353993"/>
            <a:ext cx="5223559" cy="3737775"/>
          </a:xfrm>
        </p:spPr>
        <p:txBody>
          <a:bodyPr>
            <a:normAutofit/>
          </a:bodyPr>
          <a:lstStyle>
            <a:lvl1pPr marL="357708" indent="-357708">
              <a:defRPr sz="2000"/>
            </a:lvl1pPr>
            <a:lvl2pPr marL="717533" indent="-359824">
              <a:defRPr sz="2000"/>
            </a:lvl2pPr>
            <a:lvl3pPr marL="1079473" indent="-355591">
              <a:defRPr sz="2000"/>
            </a:lvl3pPr>
            <a:lvl4pPr marL="1435064" indent="-355591">
              <a:defRPr sz="2000"/>
            </a:lvl4pPr>
            <a:lvl5pPr marL="1790655" indent="-355591">
              <a:defRPr sz="2000"/>
            </a:lvl5pPr>
          </a:lstStyle>
          <a:p>
            <a:pPr lvl="0"/>
            <a:r>
              <a:rPr lang="nl-NL" dirty="0" smtClean="0"/>
              <a:t>Eerste niveau</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11" name="Content Placeholder 8"/>
          <p:cNvSpPr>
            <a:spLocks noGrp="1"/>
          </p:cNvSpPr>
          <p:nvPr>
            <p:ph sz="quarter" idx="13" hasCustomPrompt="1"/>
          </p:nvPr>
        </p:nvSpPr>
        <p:spPr>
          <a:xfrm>
            <a:off x="6394827" y="2353993"/>
            <a:ext cx="5223559" cy="3737775"/>
          </a:xfrm>
        </p:spPr>
        <p:txBody>
          <a:bodyPr>
            <a:normAutofit/>
          </a:bodyPr>
          <a:lstStyle>
            <a:lvl1pPr marL="357708" indent="-357708">
              <a:defRPr sz="2000"/>
            </a:lvl1pPr>
            <a:lvl2pPr marL="717533" indent="-359824">
              <a:defRPr sz="2000"/>
            </a:lvl2pPr>
            <a:lvl3pPr marL="1079473" indent="-355591">
              <a:defRPr sz="2000"/>
            </a:lvl3pPr>
            <a:lvl4pPr marL="1435064" indent="-355591">
              <a:defRPr sz="2000"/>
            </a:lvl4pPr>
            <a:lvl5pPr marL="1790655" indent="-355591">
              <a:defRPr sz="2000"/>
            </a:lvl5pPr>
          </a:lstStyle>
          <a:p>
            <a:pPr lvl="0"/>
            <a:r>
              <a:rPr lang="nl-NL" dirty="0" smtClean="0"/>
              <a:t>Eerste niveau</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Slide Number Placeholder 3"/>
          <p:cNvSpPr>
            <a:spLocks noGrp="1"/>
          </p:cNvSpPr>
          <p:nvPr>
            <p:ph type="sldNum" sz="quarter" idx="14"/>
          </p:nvPr>
        </p:nvSpPr>
        <p:spPr/>
        <p:txBody>
          <a:bodyPr/>
          <a:lstStyle/>
          <a:p>
            <a:pPr algn="r"/>
            <a:fld id="{52CD5E70-B072-4ABF-98D2-981DEBBF7F7D}" type="slidenum">
              <a:rPr>
                <a:solidFill>
                  <a:srgbClr val="000066"/>
                </a:solidFill>
              </a:rPr>
              <a:pPr algn="r"/>
              <a:t>‹nr.›</a:t>
            </a:fld>
            <a:endParaRPr>
              <a:solidFill>
                <a:srgbClr val="000066"/>
              </a:solidFill>
            </a:endParaRPr>
          </a:p>
        </p:txBody>
      </p:sp>
    </p:spTree>
    <p:extLst>
      <p:ext uri="{BB962C8B-B14F-4D97-AF65-F5344CB8AC3E}">
        <p14:creationId xmlns:p14="http://schemas.microsoft.com/office/powerpoint/2010/main" val="334419221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619" y="274639"/>
            <a:ext cx="11044767" cy="492443"/>
          </a:xfrm>
        </p:spPr>
        <p:txBody>
          <a:bodyPr/>
          <a:lstStyle>
            <a:lvl1pPr>
              <a:defRPr/>
            </a:lvl1pPr>
          </a:lstStyle>
          <a:p>
            <a:r>
              <a:rPr lang="nl-NL" dirty="0" smtClean="0"/>
              <a:t>Klik om een titel te maken</a:t>
            </a:r>
            <a:endParaRPr lang="nl-NL" dirty="0"/>
          </a:p>
        </p:txBody>
      </p:sp>
      <p:sp>
        <p:nvSpPr>
          <p:cNvPr id="4" name="Footer Placeholder 3"/>
          <p:cNvSpPr>
            <a:spLocks noGrp="1"/>
          </p:cNvSpPr>
          <p:nvPr>
            <p:ph type="ftr" sz="quarter" idx="11"/>
          </p:nvPr>
        </p:nvSpPr>
        <p:spPr/>
        <p:txBody>
          <a:bodyPr/>
          <a:lstStyle/>
          <a:p>
            <a:endParaRPr lang="nl-NL">
              <a:solidFill>
                <a:srgbClr val="000066"/>
              </a:solidFill>
            </a:endParaRPr>
          </a:p>
        </p:txBody>
      </p:sp>
      <p:sp>
        <p:nvSpPr>
          <p:cNvPr id="3" name="Slide Number Placeholder 2"/>
          <p:cNvSpPr>
            <a:spLocks noGrp="1"/>
          </p:cNvSpPr>
          <p:nvPr>
            <p:ph type="sldNum" sz="quarter" idx="12"/>
          </p:nvPr>
        </p:nvSpPr>
        <p:spPr/>
        <p:txBody>
          <a:bodyPr/>
          <a:lstStyle/>
          <a:p>
            <a:pPr algn="r"/>
            <a:fld id="{52CD5E70-B072-4ABF-98D2-981DEBBF7F7D}" type="slidenum">
              <a:rPr>
                <a:solidFill>
                  <a:srgbClr val="000066"/>
                </a:solidFill>
              </a:rPr>
              <a:pPr algn="r"/>
              <a:t>‹nr.›</a:t>
            </a:fld>
            <a:endParaRPr>
              <a:solidFill>
                <a:srgbClr val="000066"/>
              </a:solidFill>
            </a:endParaRPr>
          </a:p>
        </p:txBody>
      </p:sp>
    </p:spTree>
    <p:extLst>
      <p:ext uri="{BB962C8B-B14F-4D97-AF65-F5344CB8AC3E}">
        <p14:creationId xmlns:p14="http://schemas.microsoft.com/office/powerpoint/2010/main" val="357998237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nl-NL">
              <a:solidFill>
                <a:srgbClr val="000066"/>
              </a:solidFill>
            </a:endParaRPr>
          </a:p>
        </p:txBody>
      </p:sp>
      <p:sp>
        <p:nvSpPr>
          <p:cNvPr id="2" name="Slide Number Placeholder 1"/>
          <p:cNvSpPr>
            <a:spLocks noGrp="1"/>
          </p:cNvSpPr>
          <p:nvPr>
            <p:ph type="sldNum" sz="quarter" idx="12"/>
          </p:nvPr>
        </p:nvSpPr>
        <p:spPr/>
        <p:txBody>
          <a:bodyPr/>
          <a:lstStyle/>
          <a:p>
            <a:pPr algn="r"/>
            <a:fld id="{52CD5E70-B072-4ABF-98D2-981DEBBF7F7D}" type="slidenum">
              <a:rPr>
                <a:solidFill>
                  <a:srgbClr val="000066"/>
                </a:solidFill>
              </a:rPr>
              <a:pPr algn="r"/>
              <a:t>‹nr.›</a:t>
            </a:fld>
            <a:endParaRPr>
              <a:solidFill>
                <a:srgbClr val="000066"/>
              </a:solidFill>
            </a:endParaRPr>
          </a:p>
        </p:txBody>
      </p:sp>
    </p:spTree>
    <p:extLst>
      <p:ext uri="{BB962C8B-B14F-4D97-AF65-F5344CB8AC3E}">
        <p14:creationId xmlns:p14="http://schemas.microsoft.com/office/powerpoint/2010/main" val="2416712948"/>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iet invoegen (systeemdia)">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64505135"/>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207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2119" y="1589"/>
                        <a:ext cx="2116" cy="1587"/>
                      </a:xfrm>
                      <a:prstGeom prst="rect">
                        <a:avLst/>
                      </a:prstGeom>
                    </p:spPr>
                  </p:pic>
                </p:oleObj>
              </mc:Fallback>
            </mc:AlternateContent>
          </a:graphicData>
        </a:graphic>
      </p:graphicFrame>
      <p:sp>
        <p:nvSpPr>
          <p:cNvPr id="6" name="Picture Placeholder 4"/>
          <p:cNvSpPr>
            <a:spLocks noGrp="1"/>
          </p:cNvSpPr>
          <p:nvPr>
            <p:ph type="pic" sz="quarter" idx="10" hasCustomPrompt="1"/>
            <p:custDataLst>
              <p:tags r:id="rId3"/>
            </p:custDataLst>
          </p:nvPr>
        </p:nvSpPr>
        <p:spPr>
          <a:xfrm>
            <a:off x="0" y="3433482"/>
            <a:ext cx="12192000" cy="3424519"/>
          </a:xfrm>
        </p:spPr>
        <p:txBody>
          <a:bodyPr anchor="ctr" anchorCtr="0">
            <a:normAutofit/>
          </a:bodyPr>
          <a:lstStyle>
            <a:lvl1pPr marL="0" indent="0" algn="ctr">
              <a:buNone/>
              <a:defRPr sz="2400" baseline="0"/>
            </a:lvl1pPr>
          </a:lstStyle>
          <a:p>
            <a:r>
              <a:rPr lang="nl-NL" dirty="0" smtClean="0"/>
              <a:t>Klik op het pictogram om </a:t>
            </a:r>
            <a:br>
              <a:rPr lang="nl-NL" dirty="0" smtClean="0"/>
            </a:br>
            <a:r>
              <a:rPr lang="nl-NL" dirty="0" smtClean="0"/>
              <a:t>een afbeelding in te voegen</a:t>
            </a:r>
          </a:p>
        </p:txBody>
      </p:sp>
      <p:sp>
        <p:nvSpPr>
          <p:cNvPr id="2" name="Title 1"/>
          <p:cNvSpPr>
            <a:spLocks noGrp="1"/>
          </p:cNvSpPr>
          <p:nvPr>
            <p:ph type="ctrTitle" hasCustomPrompt="1"/>
            <p:custDataLst>
              <p:tags r:id="rId4"/>
            </p:custDataLst>
          </p:nvPr>
        </p:nvSpPr>
        <p:spPr>
          <a:xfrm>
            <a:off x="3543301" y="692150"/>
            <a:ext cx="8075084" cy="492443"/>
          </a:xfrm>
        </p:spPr>
        <p:txBody>
          <a:bodyPr wrap="square">
            <a:spAutoFit/>
          </a:bodyPr>
          <a:lstStyle>
            <a:lvl1pPr algn="l">
              <a:defRPr>
                <a:solidFill>
                  <a:schemeClr val="tx1"/>
                </a:solidFill>
              </a:defRPr>
            </a:lvl1pPr>
          </a:lstStyle>
          <a:p>
            <a:r>
              <a:rPr lang="nl-NL" dirty="0" smtClean="0"/>
              <a:t>Klik om een titel te maken</a:t>
            </a:r>
            <a:endParaRPr lang="nl-NL" dirty="0"/>
          </a:p>
        </p:txBody>
      </p:sp>
      <p:sp>
        <p:nvSpPr>
          <p:cNvPr id="3" name="Subtitle 2"/>
          <p:cNvSpPr>
            <a:spLocks noGrp="1"/>
          </p:cNvSpPr>
          <p:nvPr>
            <p:ph type="subTitle" idx="1" hasCustomPrompt="1"/>
            <p:custDataLst>
              <p:tags r:id="rId5"/>
            </p:custDataLst>
          </p:nvPr>
        </p:nvSpPr>
        <p:spPr>
          <a:xfrm>
            <a:off x="3543301" y="2116457"/>
            <a:ext cx="8075084" cy="387799"/>
          </a:xfrm>
        </p:spPr>
        <p:txBody>
          <a:bodyPr wrap="square">
            <a:spAutoFit/>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nl-NL" dirty="0" smtClean="0"/>
              <a:t>Klik om een ondertitel te maken</a:t>
            </a:r>
            <a:endParaRPr lang="nl-NL" dirty="0"/>
          </a:p>
        </p:txBody>
      </p:sp>
    </p:spTree>
    <p:extLst>
      <p:ext uri="{BB962C8B-B14F-4D97-AF65-F5344CB8AC3E}">
        <p14:creationId xmlns:p14="http://schemas.microsoft.com/office/powerpoint/2010/main" val="404587108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inhoud 2"/>
          <p:cNvSpPr>
            <a:spLocks noGrp="1"/>
          </p:cNvSpPr>
          <p:nvPr>
            <p:ph sz="half" idx="1"/>
          </p:nvPr>
        </p:nvSpPr>
        <p:spPr>
          <a:xfrm>
            <a:off x="838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p:cNvSpPr>
            <a:spLocks noGrp="1"/>
          </p:cNvSpPr>
          <p:nvPr>
            <p:ph sz="half" idx="2"/>
          </p:nvPr>
        </p:nvSpPr>
        <p:spPr>
          <a:xfrm>
            <a:off x="6172200" y="1825625"/>
            <a:ext cx="5181600" cy="435133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p:cNvSpPr>
            <a:spLocks noGrp="1"/>
          </p:cNvSpPr>
          <p:nvPr>
            <p:ph type="dt" sz="half" idx="10"/>
          </p:nvPr>
        </p:nvSpPr>
        <p:spPr/>
        <p:txBody>
          <a:bodyPr/>
          <a:lstStyle/>
          <a:p>
            <a:fld id="{2E0ECEA7-9AB7-4026-A418-8C5C3D245ECB}" type="datetimeFigureOut">
              <a:rPr lang="nl-NL" smtClean="0"/>
              <a:t>19-6-2019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476926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a:t>Klik om de stijl te bewerken</a:t>
            </a:r>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p:cNvSpPr>
            <a:spLocks noGrp="1"/>
          </p:cNvSpPr>
          <p:nvPr>
            <p:ph type="dt" sz="half" idx="10"/>
          </p:nvPr>
        </p:nvSpPr>
        <p:spPr/>
        <p:txBody>
          <a:bodyPr/>
          <a:lstStyle/>
          <a:p>
            <a:fld id="{2E0ECEA7-9AB7-4026-A418-8C5C3D245ECB}" type="datetimeFigureOut">
              <a:rPr lang="nl-NL" smtClean="0"/>
              <a:t>19-6-2019</a:t>
            </a:fld>
            <a:endParaRPr lang="nl-NL"/>
          </a:p>
        </p:txBody>
      </p:sp>
      <p:sp>
        <p:nvSpPr>
          <p:cNvPr id="8" name="Tijdelijke aanduiding voor voettekst 7"/>
          <p:cNvSpPr>
            <a:spLocks noGrp="1"/>
          </p:cNvSpPr>
          <p:nvPr>
            <p:ph type="ftr" sz="quarter" idx="11"/>
          </p:nvPr>
        </p:nvSpPr>
        <p:spPr/>
        <p:txBody>
          <a:bodyPr/>
          <a:lstStyle/>
          <a:p>
            <a:endParaRPr lang="nl-NL"/>
          </a:p>
        </p:txBody>
      </p:sp>
      <p:sp>
        <p:nvSpPr>
          <p:cNvPr id="9" name="Tijdelijke aanduiding voor dianummer 8"/>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2915116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Klik om de stijl te bewerken</a:t>
            </a:r>
          </a:p>
        </p:txBody>
      </p:sp>
      <p:sp>
        <p:nvSpPr>
          <p:cNvPr id="3" name="Tijdelijke aanduiding voor datum 2"/>
          <p:cNvSpPr>
            <a:spLocks noGrp="1"/>
          </p:cNvSpPr>
          <p:nvPr>
            <p:ph type="dt" sz="half" idx="10"/>
          </p:nvPr>
        </p:nvSpPr>
        <p:spPr/>
        <p:txBody>
          <a:bodyPr/>
          <a:lstStyle/>
          <a:p>
            <a:fld id="{2E0ECEA7-9AB7-4026-A418-8C5C3D245ECB}" type="datetimeFigureOut">
              <a:rPr lang="nl-NL" smtClean="0"/>
              <a:t>19-6-2019</a:t>
            </a:fld>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206929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2E0ECEA7-9AB7-4026-A418-8C5C3D245ECB}" type="datetimeFigureOut">
              <a:rPr lang="nl-NL" smtClean="0"/>
              <a:t>19-6-2019</a:t>
            </a:fld>
            <a:endParaRPr lang="nl-NL"/>
          </a:p>
        </p:txBody>
      </p:sp>
      <p:sp>
        <p:nvSpPr>
          <p:cNvPr id="3" name="Tijdelijke aanduiding voor voettekst 2"/>
          <p:cNvSpPr>
            <a:spLocks noGrp="1"/>
          </p:cNvSpPr>
          <p:nvPr>
            <p:ph type="ftr" sz="quarter" idx="11"/>
          </p:nvPr>
        </p:nvSpPr>
        <p:spPr/>
        <p:txBody>
          <a:bodyPr/>
          <a:lstStyle/>
          <a:p>
            <a:endParaRPr lang="nl-NL"/>
          </a:p>
        </p:txBody>
      </p:sp>
      <p:sp>
        <p:nvSpPr>
          <p:cNvPr id="4" name="Tijdelijke aanduiding voor dianummer 3"/>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3282460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2E0ECEA7-9AB7-4026-A418-8C5C3D245ECB}" type="datetimeFigureOut">
              <a:rPr lang="nl-NL" smtClean="0"/>
              <a:t>19-6-2019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3891474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a:t>Klik om de stijl te bewerken</a:t>
            </a:r>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Tekststijl van het model bewerken</a:t>
            </a:r>
          </a:p>
        </p:txBody>
      </p:sp>
      <p:sp>
        <p:nvSpPr>
          <p:cNvPr id="5" name="Tijdelijke aanduiding voor datum 4"/>
          <p:cNvSpPr>
            <a:spLocks noGrp="1"/>
          </p:cNvSpPr>
          <p:nvPr>
            <p:ph type="dt" sz="half" idx="10"/>
          </p:nvPr>
        </p:nvSpPr>
        <p:spPr/>
        <p:txBody>
          <a:bodyPr/>
          <a:lstStyle/>
          <a:p>
            <a:fld id="{2E0ECEA7-9AB7-4026-A418-8C5C3D245ECB}" type="datetimeFigureOut">
              <a:rPr lang="nl-NL" smtClean="0"/>
              <a:t>19-6-2019</a:t>
            </a:fld>
            <a:endParaRPr lang="nl-NL"/>
          </a:p>
        </p:txBody>
      </p:sp>
      <p:sp>
        <p:nvSpPr>
          <p:cNvPr id="6" name="Tijdelijke aanduiding voor voettekst 5"/>
          <p:cNvSpPr>
            <a:spLocks noGrp="1"/>
          </p:cNvSpPr>
          <p:nvPr>
            <p:ph type="ftr" sz="quarter" idx="11"/>
          </p:nvPr>
        </p:nvSpPr>
        <p:spPr/>
        <p:txBody>
          <a:bodyPr/>
          <a:lstStyle/>
          <a:p>
            <a:endParaRPr lang="nl-NL"/>
          </a:p>
        </p:txBody>
      </p:sp>
      <p:sp>
        <p:nvSpPr>
          <p:cNvPr id="7" name="Tijdelijke aanduiding voor dianummer 6"/>
          <p:cNvSpPr>
            <a:spLocks noGrp="1"/>
          </p:cNvSpPr>
          <p:nvPr>
            <p:ph type="sldNum" sz="quarter" idx="12"/>
          </p:nvPr>
        </p:nvSpPr>
        <p:spPr/>
        <p:txBody>
          <a:bodyPr/>
          <a:lstStyle/>
          <a:p>
            <a:fld id="{D13DFA27-46E2-4391-A65F-E433153CC2D7}" type="slidenum">
              <a:rPr lang="nl-NL" smtClean="0"/>
              <a:t>‹nr.›</a:t>
            </a:fld>
            <a:endParaRPr lang="nl-NL"/>
          </a:p>
        </p:txBody>
      </p:sp>
    </p:spTree>
    <p:extLst>
      <p:ext uri="{BB962C8B-B14F-4D97-AF65-F5344CB8AC3E}">
        <p14:creationId xmlns:p14="http://schemas.microsoft.com/office/powerpoint/2010/main" val="4140060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image" Target="../media/image1.jp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image" Target="../media/image2.emf"/><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de stijl te bewerken</a:t>
            </a:r>
          </a:p>
        </p:txBody>
      </p:sp>
      <p:sp>
        <p:nvSpPr>
          <p:cNvPr id="3" name="Tijdelijke aanduiding voor teks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0ECEA7-9AB7-4026-A418-8C5C3D245ECB}" type="datetimeFigureOut">
              <a:rPr lang="nl-NL" smtClean="0"/>
              <a:t>19-6-2019</a:t>
            </a:fld>
            <a:endParaRPr lang="nl-NL"/>
          </a:p>
        </p:txBody>
      </p:sp>
      <p:sp>
        <p:nvSpPr>
          <p:cNvPr id="5" name="Tijdelijke aanduiding voor voettekst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3DFA27-46E2-4391-A65F-E433153CC2D7}" type="slidenum">
              <a:rPr lang="nl-NL" smtClean="0"/>
              <a:t>‹nr.›</a:t>
            </a:fld>
            <a:endParaRPr lang="nl-NL"/>
          </a:p>
        </p:txBody>
      </p:sp>
    </p:spTree>
    <p:extLst>
      <p:ext uri="{BB962C8B-B14F-4D97-AF65-F5344CB8AC3E}">
        <p14:creationId xmlns:p14="http://schemas.microsoft.com/office/powerpoint/2010/main" val="409823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121897" tIns="121897" rIns="121897" bIns="121897"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121897" tIns="121897" rIns="121897" bIns="121897"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121897" tIns="121897" rIns="121897" bIns="121897"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a:buClr>
                <a:srgbClr val="000000"/>
              </a:buClr>
              <a:buFont typeface="Arial"/>
              <a:buNone/>
            </a:pPr>
            <a:fld id="{00000000-1234-1234-1234-123412341234}" type="slidenum">
              <a:rPr lang="nl-NL" kern="0" smtClean="0">
                <a:solidFill>
                  <a:srgbClr val="595959"/>
                </a:solidFill>
                <a:cs typeface="Arial"/>
                <a:sym typeface="Arial"/>
              </a:rPr>
              <a:pPr>
                <a:buClr>
                  <a:srgbClr val="000000"/>
                </a:buClr>
                <a:buFont typeface="Arial"/>
                <a:buNone/>
              </a:pPr>
              <a:t>‹nr.›</a:t>
            </a:fld>
            <a:endParaRPr lang="nl-NL" kern="0">
              <a:solidFill>
                <a:srgbClr val="595959"/>
              </a:solidFill>
              <a:cs typeface="Arial"/>
              <a:sym typeface="Arial"/>
            </a:endParaRPr>
          </a:p>
        </p:txBody>
      </p:sp>
    </p:spTree>
    <p:extLst>
      <p:ext uri="{BB962C8B-B14F-4D97-AF65-F5344CB8AC3E}">
        <p14:creationId xmlns:p14="http://schemas.microsoft.com/office/powerpoint/2010/main" val="2909092936"/>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3619" y="274639"/>
            <a:ext cx="11044767" cy="984885"/>
          </a:xfrm>
          <a:prstGeom prst="rect">
            <a:avLst/>
          </a:prstGeom>
        </p:spPr>
        <p:txBody>
          <a:bodyPr vert="horz" lIns="0" tIns="0" rIns="0" bIns="0" rtlCol="0" anchor="t" anchorCtr="0">
            <a:spAutoFit/>
          </a:bodyPr>
          <a:lstStyle/>
          <a:p>
            <a:r>
              <a:rPr lang="nl-NL" noProof="0" dirty="0" smtClean="0"/>
              <a:t>Klik om een</a:t>
            </a:r>
            <a:br>
              <a:rPr lang="nl-NL" noProof="0" dirty="0" smtClean="0"/>
            </a:br>
            <a:r>
              <a:rPr lang="nl-NL" noProof="0" dirty="0" smtClean="0"/>
              <a:t>titel te maken</a:t>
            </a:r>
            <a:endParaRPr lang="nl-NL" noProof="0" dirty="0"/>
          </a:p>
        </p:txBody>
      </p:sp>
      <p:sp>
        <p:nvSpPr>
          <p:cNvPr id="3" name="Text Placeholder 2"/>
          <p:cNvSpPr>
            <a:spLocks noGrp="1"/>
          </p:cNvSpPr>
          <p:nvPr>
            <p:ph type="body" idx="1"/>
          </p:nvPr>
        </p:nvSpPr>
        <p:spPr>
          <a:xfrm>
            <a:off x="573618" y="1574800"/>
            <a:ext cx="11044767" cy="4516439"/>
          </a:xfrm>
          <a:prstGeom prst="rect">
            <a:avLst/>
          </a:prstGeom>
        </p:spPr>
        <p:txBody>
          <a:bodyPr vert="horz" lIns="0" tIns="0" rIns="0" bIns="0" rtlCol="0" anchor="t" anchorCtr="0">
            <a:normAutofit/>
          </a:bodyPr>
          <a:lstStyle/>
          <a:p>
            <a:pPr lvl="0"/>
            <a:r>
              <a:rPr lang="nl-NL" noProof="0" dirty="0" smtClean="0"/>
              <a:t>Eerste niveau</a:t>
            </a:r>
          </a:p>
          <a:p>
            <a:pPr lvl="1"/>
            <a:r>
              <a:rPr lang="nl-NL" noProof="0" dirty="0" smtClean="0"/>
              <a:t>Tweede niveau</a:t>
            </a:r>
          </a:p>
          <a:p>
            <a:pPr lvl="2"/>
            <a:r>
              <a:rPr lang="nl-NL" noProof="0" dirty="0" smtClean="0"/>
              <a:t>Derde niveau</a:t>
            </a:r>
          </a:p>
          <a:p>
            <a:pPr lvl="3"/>
            <a:r>
              <a:rPr lang="nl-NL" noProof="0" dirty="0" smtClean="0"/>
              <a:t>Vierde niveau</a:t>
            </a:r>
          </a:p>
          <a:p>
            <a:pPr lvl="4"/>
            <a:r>
              <a:rPr lang="nl-NL" noProof="0" dirty="0" smtClean="0"/>
              <a:t>Vijfde niveau</a:t>
            </a:r>
          </a:p>
          <a:p>
            <a:pPr lvl="5"/>
            <a:r>
              <a:rPr lang="nl-NL" noProof="0" dirty="0" smtClean="0"/>
              <a:t>Zesde niveau</a:t>
            </a:r>
            <a:endParaRPr lang="nl-NL" noProof="0" dirty="0"/>
          </a:p>
        </p:txBody>
      </p:sp>
      <p:sp>
        <p:nvSpPr>
          <p:cNvPr id="5" name="Footer Placeholder 4"/>
          <p:cNvSpPr>
            <a:spLocks noGrp="1"/>
          </p:cNvSpPr>
          <p:nvPr>
            <p:ph type="ftr" sz="quarter" idx="3"/>
          </p:nvPr>
        </p:nvSpPr>
        <p:spPr>
          <a:xfrm>
            <a:off x="573616" y="6484446"/>
            <a:ext cx="3860800" cy="184665"/>
          </a:xfrm>
          <a:prstGeom prst="rect">
            <a:avLst/>
          </a:prstGeom>
        </p:spPr>
        <p:txBody>
          <a:bodyPr vert="horz" lIns="0" tIns="0" rIns="0" bIns="0" rtlCol="0" anchor="t" anchorCtr="0">
            <a:spAutoFit/>
          </a:bodyPr>
          <a:lstStyle>
            <a:lvl1pPr algn="l">
              <a:defRPr sz="1200">
                <a:solidFill>
                  <a:schemeClr val="tx1"/>
                </a:solidFill>
              </a:defRPr>
            </a:lvl1pPr>
          </a:lstStyle>
          <a:p>
            <a:pPr defTabSz="1219170"/>
            <a:endParaRPr lang="nl-NL" dirty="0">
              <a:solidFill>
                <a:srgbClr val="000066"/>
              </a:solidFill>
            </a:endParaRPr>
          </a:p>
        </p:txBody>
      </p:sp>
      <p:pic>
        <p:nvPicPr>
          <p:cNvPr id="8" name="Picture 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49325" y="6335211"/>
            <a:ext cx="1693351" cy="333900"/>
          </a:xfrm>
          <a:prstGeom prst="rect">
            <a:avLst/>
          </a:prstGeom>
          <a:noFill/>
          <a:ln>
            <a:noFill/>
          </a:ln>
        </p:spPr>
      </p:pic>
      <p:sp>
        <p:nvSpPr>
          <p:cNvPr id="10" name="Slide Number Placeholder 5"/>
          <p:cNvSpPr>
            <a:spLocks noGrp="1"/>
          </p:cNvSpPr>
          <p:nvPr>
            <p:ph type="sldNum" sz="quarter" idx="4"/>
          </p:nvPr>
        </p:nvSpPr>
        <p:spPr>
          <a:xfrm>
            <a:off x="8773584" y="6484446"/>
            <a:ext cx="2844800" cy="184665"/>
          </a:xfrm>
          <a:prstGeom prst="rect">
            <a:avLst/>
          </a:prstGeom>
        </p:spPr>
        <p:txBody>
          <a:bodyPr vert="horz" lIns="0" tIns="0" rIns="0" bIns="0" rtlCol="0" anchor="t" anchorCtr="0">
            <a:spAutoFit/>
          </a:bodyPr>
          <a:lstStyle>
            <a:lvl1pPr>
              <a:defRPr lang="nl-NL" sz="1200" smtClean="0"/>
            </a:lvl1pPr>
          </a:lstStyle>
          <a:p>
            <a:pPr algn="r" defTabSz="1219170"/>
            <a:fld id="{52CD5E70-B072-4ABF-98D2-981DEBBF7F7D}" type="slidenum">
              <a:rPr>
                <a:solidFill>
                  <a:srgbClr val="000066"/>
                </a:solidFill>
              </a:rPr>
              <a:pPr algn="r" defTabSz="1219170"/>
              <a:t>‹nr.›</a:t>
            </a:fld>
            <a:endParaRPr>
              <a:solidFill>
                <a:srgbClr val="000066"/>
              </a:solidFill>
            </a:endParaRPr>
          </a:p>
        </p:txBody>
      </p:sp>
    </p:spTree>
    <p:extLst>
      <p:ext uri="{BB962C8B-B14F-4D97-AF65-F5344CB8AC3E}">
        <p14:creationId xmlns:p14="http://schemas.microsoft.com/office/powerpoint/2010/main" val="57365800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timing>
    <p:tnLst>
      <p:par>
        <p:cTn id="1" dur="indefinite" restart="never" nodeType="tmRoot"/>
      </p:par>
    </p:tnLst>
  </p:timing>
  <p:hf sldNum="0" hdr="0" ftr="0" dt="0"/>
  <p:txStyles>
    <p:titleStyle>
      <a:lvl1pPr algn="l" defTabSz="1219170" rtl="0" eaLnBrk="1" latinLnBrk="0" hangingPunct="1">
        <a:spcBef>
          <a:spcPct val="0"/>
        </a:spcBef>
        <a:buNone/>
        <a:defRPr sz="3200" b="1" kern="1200">
          <a:solidFill>
            <a:schemeClr val="tx1"/>
          </a:solidFill>
          <a:latin typeface="+mj-lt"/>
          <a:ea typeface="+mj-ea"/>
          <a:cs typeface="+mj-cs"/>
        </a:defRPr>
      </a:lvl1pPr>
    </p:titleStyle>
    <p:bodyStyle>
      <a:lvl1pPr marL="457189" indent="-457189" algn="l" defTabSz="1219170" rtl="0" eaLnBrk="1" latinLnBrk="0" hangingPunct="1">
        <a:lnSpc>
          <a:spcPct val="105000"/>
        </a:lnSpc>
        <a:spcBef>
          <a:spcPts val="0"/>
        </a:spcBef>
        <a:buFont typeface="Arial" pitchFamily="34" charset="0"/>
        <a:buChar char="•"/>
        <a:defRPr sz="2400" kern="1200">
          <a:solidFill>
            <a:schemeClr val="tx1"/>
          </a:solidFill>
          <a:latin typeface="+mn-lt"/>
          <a:ea typeface="+mn-ea"/>
          <a:cs typeface="+mn-cs"/>
        </a:defRPr>
      </a:lvl1pPr>
      <a:lvl2pPr marL="990575" indent="-507987" algn="l" defTabSz="1219170" rtl="0" eaLnBrk="1" latinLnBrk="0" hangingPunct="1">
        <a:lnSpc>
          <a:spcPct val="105000"/>
        </a:lnSpc>
        <a:spcBef>
          <a:spcPts val="0"/>
        </a:spcBef>
        <a:buFont typeface="Arial" pitchFamily="34" charset="0"/>
        <a:buChar char="–"/>
        <a:defRPr sz="2400" kern="1200">
          <a:solidFill>
            <a:schemeClr val="tx1"/>
          </a:solidFill>
          <a:latin typeface="+mn-lt"/>
          <a:ea typeface="+mn-ea"/>
          <a:cs typeface="+mn-cs"/>
        </a:defRPr>
      </a:lvl2pPr>
      <a:lvl3pPr marL="1435064" indent="-482588" algn="l" defTabSz="1219170" rtl="0" eaLnBrk="1" latinLnBrk="0" hangingPunct="1">
        <a:lnSpc>
          <a:spcPct val="105000"/>
        </a:lnSpc>
        <a:spcBef>
          <a:spcPts val="0"/>
        </a:spcBef>
        <a:buFont typeface="Arial" pitchFamily="34" charset="0"/>
        <a:buChar char="•"/>
        <a:defRPr sz="2400" kern="1200">
          <a:solidFill>
            <a:schemeClr val="tx1"/>
          </a:solidFill>
          <a:latin typeface="+mn-lt"/>
          <a:ea typeface="+mn-ea"/>
          <a:cs typeface="+mn-cs"/>
        </a:defRPr>
      </a:lvl3pPr>
      <a:lvl4pPr marL="1917652" indent="-482588" algn="l" defTabSz="1219170" rtl="0" eaLnBrk="1" latinLnBrk="0" hangingPunct="1">
        <a:lnSpc>
          <a:spcPct val="105000"/>
        </a:lnSpc>
        <a:spcBef>
          <a:spcPts val="0"/>
        </a:spcBef>
        <a:buFont typeface="Arial" pitchFamily="34" charset="0"/>
        <a:buChar char="–"/>
        <a:defRPr sz="2400" kern="1200">
          <a:solidFill>
            <a:schemeClr val="tx1"/>
          </a:solidFill>
          <a:latin typeface="+mn-lt"/>
          <a:ea typeface="+mn-ea"/>
          <a:cs typeface="+mn-cs"/>
        </a:defRPr>
      </a:lvl4pPr>
      <a:lvl5pPr marL="2387540" indent="-469888" algn="l" defTabSz="1219170" rtl="0" eaLnBrk="1" latinLnBrk="0" hangingPunct="1">
        <a:lnSpc>
          <a:spcPct val="105000"/>
        </a:lnSpc>
        <a:spcBef>
          <a:spcPts val="0"/>
        </a:spcBef>
        <a:buFont typeface="Arial" pitchFamily="34" charset="0"/>
        <a:buChar char="»"/>
        <a:defRPr sz="2400" kern="1200">
          <a:solidFill>
            <a:schemeClr val="tx1"/>
          </a:solidFill>
          <a:latin typeface="+mn-lt"/>
          <a:ea typeface="+mn-ea"/>
          <a:cs typeface="+mn-cs"/>
        </a:defRPr>
      </a:lvl5pPr>
      <a:lvl6pPr marL="2868012" indent="-478355" algn="l" defTabSz="1219170" rtl="0" eaLnBrk="1" latinLnBrk="0" hangingPunct="1">
        <a:lnSpc>
          <a:spcPct val="105000"/>
        </a:lnSpc>
        <a:spcBef>
          <a:spcPts val="0"/>
        </a:spcBef>
        <a:buFont typeface="Arial" pitchFamily="34" charset="0"/>
        <a:buChar char="•"/>
        <a:defRPr sz="2400"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nl-NL"/>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27.xml"/><Relationship Id="rId7" Type="http://schemas.openxmlformats.org/officeDocument/2006/relationships/oleObject" Target="../embeddings/oleObject3.bin"/><Relationship Id="rId2" Type="http://schemas.openxmlformats.org/officeDocument/2006/relationships/tags" Target="../tags/tag26.xml"/><Relationship Id="rId1" Type="http://schemas.openxmlformats.org/officeDocument/2006/relationships/vmlDrawing" Target="../drawings/vmlDrawing3.vml"/><Relationship Id="rId6" Type="http://schemas.openxmlformats.org/officeDocument/2006/relationships/notesSlide" Target="../notesSlides/notesSlide1.xml"/><Relationship Id="rId5" Type="http://schemas.openxmlformats.org/officeDocument/2006/relationships/slideLayout" Target="../slideLayouts/slideLayout24.xml"/><Relationship Id="rId4" Type="http://schemas.openxmlformats.org/officeDocument/2006/relationships/tags" Target="../tags/tag28.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920200066"/>
              </p:ext>
            </p:ext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309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2119" y="2119"/>
                        <a:ext cx="2116" cy="2116"/>
                      </a:xfrm>
                      <a:prstGeom prst="rect">
                        <a:avLst/>
                      </a:prstGeom>
                    </p:spPr>
                  </p:pic>
                </p:oleObj>
              </mc:Fallback>
            </mc:AlternateContent>
          </a:graphicData>
        </a:graphic>
      </p:graphicFrame>
      <p:sp>
        <p:nvSpPr>
          <p:cNvPr id="6" name="Title 5"/>
          <p:cNvSpPr>
            <a:spLocks noGrp="1"/>
          </p:cNvSpPr>
          <p:nvPr>
            <p:ph type="ctrTitle"/>
            <p:custDataLst>
              <p:tags r:id="rId3"/>
            </p:custDataLst>
          </p:nvPr>
        </p:nvSpPr>
        <p:spPr/>
        <p:txBody>
          <a:bodyPr/>
          <a:lstStyle/>
          <a:p>
            <a:r>
              <a:rPr lang="nl-NL" smtClean="0"/>
              <a:t>De Omgevingswet als open instrument</a:t>
            </a:r>
            <a:endParaRPr lang="nl-NL"/>
          </a:p>
        </p:txBody>
      </p:sp>
      <p:sp>
        <p:nvSpPr>
          <p:cNvPr id="7" name="Subtitle 6"/>
          <p:cNvSpPr>
            <a:spLocks noGrp="1"/>
          </p:cNvSpPr>
          <p:nvPr>
            <p:ph type="subTitle" idx="1"/>
            <p:custDataLst>
              <p:tags r:id="rId4"/>
            </p:custDataLst>
          </p:nvPr>
        </p:nvSpPr>
        <p:spPr>
          <a:xfrm>
            <a:off x="3543301" y="2116455"/>
            <a:ext cx="8075084" cy="360868"/>
          </a:xfrm>
        </p:spPr>
        <p:txBody>
          <a:bodyPr/>
          <a:lstStyle/>
          <a:p>
            <a:r>
              <a:rPr lang="nl-NL" smtClean="0"/>
              <a:t>Marten Terpstra        2019-06-20        FOSS4GNL</a:t>
            </a:r>
            <a:endParaRPr lang="nl-NL"/>
          </a:p>
        </p:txBody>
      </p:sp>
    </p:spTree>
    <p:extLst>
      <p:ext uri="{BB962C8B-B14F-4D97-AF65-F5344CB8AC3E}">
        <p14:creationId xmlns:p14="http://schemas.microsoft.com/office/powerpoint/2010/main" val="39196245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p:nvPr/>
        </p:nvPicPr>
        <p:blipFill>
          <a:blip r:embed="rId3"/>
          <a:srcRect/>
          <a:stretch>
            <a:fillRect/>
          </a:stretch>
        </p:blipFill>
        <p:spPr bwMode="auto">
          <a:xfrm>
            <a:off x="2115403" y="1419366"/>
            <a:ext cx="7753811" cy="4871075"/>
          </a:xfrm>
          <a:prstGeom prst="rect">
            <a:avLst/>
          </a:prstGeom>
          <a:noFill/>
          <a:ln w="9525">
            <a:noFill/>
            <a:miter lim="800000"/>
            <a:headEnd/>
            <a:tailEnd/>
          </a:ln>
        </p:spPr>
      </p:pic>
      <p:sp>
        <p:nvSpPr>
          <p:cNvPr id="2" name="Tekstvak 1"/>
          <p:cNvSpPr txBox="1"/>
          <p:nvPr/>
        </p:nvSpPr>
        <p:spPr>
          <a:xfrm>
            <a:off x="1542979" y="6488668"/>
            <a:ext cx="2459841" cy="369332"/>
          </a:xfrm>
          <a:prstGeom prst="rect">
            <a:avLst/>
          </a:prstGeom>
          <a:noFill/>
        </p:spPr>
        <p:txBody>
          <a:bodyPr wrap="none" rtlCol="0">
            <a:spAutoFit/>
          </a:bodyPr>
          <a:lstStyle/>
          <a:p>
            <a:r>
              <a:rPr lang="nl-NL" smtClean="0"/>
              <a:t>STOP/TPOD model oud </a:t>
            </a:r>
            <a:endParaRPr lang="nl-NL"/>
          </a:p>
        </p:txBody>
      </p:sp>
      <p:sp>
        <p:nvSpPr>
          <p:cNvPr id="4" name="Titel 3"/>
          <p:cNvSpPr>
            <a:spLocks noGrp="1"/>
          </p:cNvSpPr>
          <p:nvPr>
            <p:ph type="title"/>
          </p:nvPr>
        </p:nvSpPr>
        <p:spPr>
          <a:xfrm>
            <a:off x="838200" y="365125"/>
            <a:ext cx="10515600" cy="1325563"/>
          </a:xfrm>
        </p:spPr>
        <p:txBody>
          <a:bodyPr/>
          <a:lstStyle/>
          <a:p>
            <a:r>
              <a:rPr lang="nl-NL" smtClean="0"/>
              <a:t>STOP - TPOD</a:t>
            </a:r>
            <a:endParaRPr lang="nl-NL" dirty="0"/>
          </a:p>
        </p:txBody>
      </p:sp>
    </p:spTree>
    <p:extLst>
      <p:ext uri="{BB962C8B-B14F-4D97-AF65-F5344CB8AC3E}">
        <p14:creationId xmlns:p14="http://schemas.microsoft.com/office/powerpoint/2010/main" val="3904858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342900"/>
            <a:ext cx="6172200"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kstvak 3"/>
          <p:cNvSpPr txBox="1"/>
          <p:nvPr/>
        </p:nvSpPr>
        <p:spPr>
          <a:xfrm>
            <a:off x="1542979" y="6488668"/>
            <a:ext cx="2548005" cy="369332"/>
          </a:xfrm>
          <a:prstGeom prst="rect">
            <a:avLst/>
          </a:prstGeom>
          <a:noFill/>
        </p:spPr>
        <p:txBody>
          <a:bodyPr wrap="none" rtlCol="0">
            <a:spAutoFit/>
          </a:bodyPr>
          <a:lstStyle/>
          <a:p>
            <a:r>
              <a:rPr lang="nl-NL" smtClean="0"/>
              <a:t>STOP/TPOD model nieuw</a:t>
            </a:r>
            <a:endParaRPr lang="nl-NL"/>
          </a:p>
        </p:txBody>
      </p:sp>
      <p:sp>
        <p:nvSpPr>
          <p:cNvPr id="5" name="Titel 3"/>
          <p:cNvSpPr>
            <a:spLocks noGrp="1"/>
          </p:cNvSpPr>
          <p:nvPr>
            <p:ph type="title"/>
          </p:nvPr>
        </p:nvSpPr>
        <p:spPr>
          <a:xfrm>
            <a:off x="838200" y="365125"/>
            <a:ext cx="10515600" cy="1325563"/>
          </a:xfrm>
        </p:spPr>
        <p:txBody>
          <a:bodyPr/>
          <a:lstStyle/>
          <a:p>
            <a:r>
              <a:rPr lang="nl-NL" smtClean="0"/>
              <a:t>V0.97</a:t>
            </a:r>
            <a:endParaRPr lang="nl-NL" dirty="0"/>
          </a:p>
        </p:txBody>
      </p:sp>
    </p:spTree>
    <p:extLst>
      <p:ext uri="{BB962C8B-B14F-4D97-AF65-F5344CB8AC3E}">
        <p14:creationId xmlns:p14="http://schemas.microsoft.com/office/powerpoint/2010/main" val="109115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9330" y="4885425"/>
            <a:ext cx="3117840" cy="1619657"/>
          </a:xfrm>
          <a:prstGeom prst="rect">
            <a:avLst/>
          </a:prstGeom>
        </p:spPr>
      </p:pic>
      <p:pic>
        <p:nvPicPr>
          <p:cNvPr id="5" name="Afbeelding 4"/>
          <p:cNvPicPr>
            <a:picLocks noChangeAspect="1"/>
          </p:cNvPicPr>
          <p:nvPr/>
        </p:nvPicPr>
        <p:blipFill rotWithShape="1">
          <a:blip r:embed="rId3" cstate="print">
            <a:extLst>
              <a:ext uri="{28A0092B-C50C-407E-A947-70E740481C1C}">
                <a14:useLocalDpi xmlns:a14="http://schemas.microsoft.com/office/drawing/2010/main" val="0"/>
              </a:ext>
            </a:extLst>
          </a:blip>
          <a:srcRect r="8449"/>
          <a:stretch/>
        </p:blipFill>
        <p:spPr>
          <a:xfrm>
            <a:off x="730935" y="2169042"/>
            <a:ext cx="3437028" cy="4452998"/>
          </a:xfrm>
          <a:prstGeom prst="rect">
            <a:avLst/>
          </a:prstGeom>
        </p:spPr>
      </p:pic>
      <p:pic>
        <p:nvPicPr>
          <p:cNvPr id="8" name="Afbeelding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18633" y="1896891"/>
            <a:ext cx="2271251" cy="3200399"/>
          </a:xfrm>
          <a:prstGeom prst="rect">
            <a:avLst/>
          </a:prstGeom>
        </p:spPr>
      </p:pic>
      <p:sp>
        <p:nvSpPr>
          <p:cNvPr id="9" name="Rechthoekige toelichting 8"/>
          <p:cNvSpPr/>
          <p:nvPr/>
        </p:nvSpPr>
        <p:spPr>
          <a:xfrm>
            <a:off x="3062178" y="350874"/>
            <a:ext cx="2030818" cy="1339702"/>
          </a:xfrm>
          <a:prstGeom prst="wedgeRectCallou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5400" smtClean="0">
                <a:solidFill>
                  <a:schemeClr val="tx1"/>
                </a:solidFill>
              </a:rPr>
              <a:t>van</a:t>
            </a:r>
            <a:endParaRPr lang="nl-NL">
              <a:solidFill>
                <a:schemeClr val="tx1"/>
              </a:solidFill>
            </a:endParaRPr>
          </a:p>
        </p:txBody>
      </p:sp>
      <p:sp>
        <p:nvSpPr>
          <p:cNvPr id="10" name="Rechthoekige toelichting 9"/>
          <p:cNvSpPr/>
          <p:nvPr/>
        </p:nvSpPr>
        <p:spPr>
          <a:xfrm>
            <a:off x="8750596" y="354418"/>
            <a:ext cx="2030818" cy="1339702"/>
          </a:xfrm>
          <a:prstGeom prst="wedgeRectCallout">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5400" smtClean="0">
                <a:solidFill>
                  <a:schemeClr val="tx1"/>
                </a:solidFill>
              </a:rPr>
              <a:t>naar</a:t>
            </a:r>
            <a:endParaRPr lang="nl-NL">
              <a:solidFill>
                <a:schemeClr val="tx1"/>
              </a:solidFill>
            </a:endParaRPr>
          </a:p>
        </p:txBody>
      </p:sp>
      <p:sp>
        <p:nvSpPr>
          <p:cNvPr id="7" name="Tekstvak 3"/>
          <p:cNvSpPr txBox="1"/>
          <p:nvPr/>
        </p:nvSpPr>
        <p:spPr>
          <a:xfrm>
            <a:off x="4446349" y="3244334"/>
            <a:ext cx="3299301" cy="369332"/>
          </a:xfrm>
          <a:prstGeom prst="rect">
            <a:avLst/>
          </a:prstGeom>
          <a:noFill/>
        </p:spPr>
        <p:txBody>
          <a:bodyPr wrap="none" rtlCol="0">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l-NL" smtClean="0"/>
              <a:t>Omgevingsmodel datamodel oud</a:t>
            </a:r>
            <a:endParaRPr lang="nl-NL"/>
          </a:p>
        </p:txBody>
      </p:sp>
    </p:spTree>
    <p:extLst>
      <p:ext uri="{BB962C8B-B14F-4D97-AF65-F5344CB8AC3E}">
        <p14:creationId xmlns:p14="http://schemas.microsoft.com/office/powerpoint/2010/main" val="1838420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588" y="666504"/>
            <a:ext cx="5529958" cy="5720647"/>
          </a:xfrm>
          <a:prstGeom prst="rect">
            <a:avLst/>
          </a:prstGeom>
        </p:spPr>
      </p:pic>
    </p:spTree>
    <p:extLst>
      <p:ext uri="{BB962C8B-B14F-4D97-AF65-F5344CB8AC3E}">
        <p14:creationId xmlns:p14="http://schemas.microsoft.com/office/powerpoint/2010/main" val="25198143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29133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6431" y="0"/>
            <a:ext cx="10505309" cy="5911703"/>
          </a:xfrm>
          <a:prstGeom prst="rect">
            <a:avLst/>
          </a:prstGeom>
        </p:spPr>
      </p:pic>
      <p:sp>
        <p:nvSpPr>
          <p:cNvPr id="4" name="Tekstvak 3"/>
          <p:cNvSpPr txBox="1"/>
          <p:nvPr/>
        </p:nvSpPr>
        <p:spPr>
          <a:xfrm>
            <a:off x="1542979" y="6488668"/>
            <a:ext cx="3299301" cy="369332"/>
          </a:xfrm>
          <a:prstGeom prst="rect">
            <a:avLst/>
          </a:prstGeom>
          <a:noFill/>
        </p:spPr>
        <p:txBody>
          <a:bodyPr wrap="none" rtlCol="0">
            <a:spAutoFit/>
          </a:bodyPr>
          <a:lstStyle/>
          <a:p>
            <a:r>
              <a:rPr lang="nl-NL" smtClean="0"/>
              <a:t>Omgevingsmodel datamodel oud</a:t>
            </a:r>
            <a:endParaRPr lang="nl-NL"/>
          </a:p>
        </p:txBody>
      </p:sp>
    </p:spTree>
    <p:extLst>
      <p:ext uri="{BB962C8B-B14F-4D97-AF65-F5344CB8AC3E}">
        <p14:creationId xmlns:p14="http://schemas.microsoft.com/office/powerpoint/2010/main" val="9107641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627" y="0"/>
            <a:ext cx="7372746" cy="6858000"/>
          </a:xfrm>
          <a:prstGeom prst="rect">
            <a:avLst/>
          </a:prstGeom>
        </p:spPr>
      </p:pic>
      <p:sp>
        <p:nvSpPr>
          <p:cNvPr id="4" name="Tekstvak 3"/>
          <p:cNvSpPr txBox="1"/>
          <p:nvPr/>
        </p:nvSpPr>
        <p:spPr>
          <a:xfrm>
            <a:off x="1542979" y="6488668"/>
            <a:ext cx="4506362" cy="369332"/>
          </a:xfrm>
          <a:prstGeom prst="rect">
            <a:avLst/>
          </a:prstGeom>
          <a:noFill/>
        </p:spPr>
        <p:txBody>
          <a:bodyPr wrap="none" rtlCol="0">
            <a:spAutoFit/>
          </a:bodyPr>
          <a:lstStyle/>
          <a:p>
            <a:r>
              <a:rPr lang="nl-NL" smtClean="0"/>
              <a:t>Omgevingsmodel datamodel nieuw – Kimball </a:t>
            </a:r>
            <a:endParaRPr lang="nl-NL"/>
          </a:p>
        </p:txBody>
      </p:sp>
    </p:spTree>
    <p:extLst>
      <p:ext uri="{BB962C8B-B14F-4D97-AF65-F5344CB8AC3E}">
        <p14:creationId xmlns:p14="http://schemas.microsoft.com/office/powerpoint/2010/main" val="37259490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9225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92" y="0"/>
            <a:ext cx="1240643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3176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7533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49596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7301" y="0"/>
            <a:ext cx="9697398" cy="6858000"/>
          </a:xfrm>
          <a:prstGeom prst="rect">
            <a:avLst/>
          </a:prstGeom>
        </p:spPr>
      </p:pic>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40991" y="-73028"/>
            <a:ext cx="1528550" cy="1083794"/>
          </a:xfrm>
          <a:prstGeom prst="rect">
            <a:avLst/>
          </a:prstGeom>
        </p:spPr>
      </p:pic>
      <p:sp>
        <p:nvSpPr>
          <p:cNvPr id="4" name="Rechthoek 3"/>
          <p:cNvSpPr/>
          <p:nvPr/>
        </p:nvSpPr>
        <p:spPr>
          <a:xfrm>
            <a:off x="7069541" y="259307"/>
            <a:ext cx="1596787" cy="586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157328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69523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25092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688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1313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16">
            <a:extLst>
              <a:ext uri="{FF2B5EF4-FFF2-40B4-BE49-F238E27FC236}">
                <a16:creationId xmlns="" xmlns:a16="http://schemas.microsoft.com/office/drawing/2014/main" id="{F809E648-3408-439E-817B-87E4DC640E61}"/>
              </a:ext>
            </a:extLst>
          </p:cNvPr>
          <p:cNvSpPr/>
          <p:nvPr/>
        </p:nvSpPr>
        <p:spPr>
          <a:xfrm>
            <a:off x="4748987" y="1378424"/>
            <a:ext cx="4695264" cy="3894941"/>
          </a:xfrm>
          <a:prstGeom prst="cloud">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Cloud 4">
            <a:extLst>
              <a:ext uri="{FF2B5EF4-FFF2-40B4-BE49-F238E27FC236}">
                <a16:creationId xmlns="" xmlns:a16="http://schemas.microsoft.com/office/drawing/2014/main" id="{FFDEEF1B-A65A-43AC-9B2F-632C746E5E08}"/>
              </a:ext>
            </a:extLst>
          </p:cNvPr>
          <p:cNvSpPr/>
          <p:nvPr/>
        </p:nvSpPr>
        <p:spPr>
          <a:xfrm>
            <a:off x="502670" y="2012643"/>
            <a:ext cx="3660576" cy="2408418"/>
          </a:xfrm>
          <a:prstGeom prst="cloud">
            <a:avLst/>
          </a:prstGeom>
          <a:solidFill>
            <a:srgbClr val="E6E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Rectangle: Rounded Corners 5">
            <a:extLst>
              <a:ext uri="{FF2B5EF4-FFF2-40B4-BE49-F238E27FC236}">
                <a16:creationId xmlns="" xmlns:a16="http://schemas.microsoft.com/office/drawing/2014/main" id="{D1A31CE3-A9BA-4431-9E8F-079ACDB1E450}"/>
              </a:ext>
            </a:extLst>
          </p:cNvPr>
          <p:cNvSpPr/>
          <p:nvPr/>
        </p:nvSpPr>
        <p:spPr>
          <a:xfrm>
            <a:off x="1273798" y="2755437"/>
            <a:ext cx="2178496" cy="10318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b="1" dirty="0">
                <a:solidFill>
                  <a:schemeClr val="tx1"/>
                </a:solidFill>
              </a:rPr>
              <a:t>Omgevingsbeleid</a:t>
            </a:r>
            <a:r>
              <a:rPr lang="nl-NL" sz="1600" b="1" dirty="0">
                <a:solidFill>
                  <a:schemeClr val="tx1"/>
                </a:solidFill>
              </a:rPr>
              <a:t> PZH</a:t>
            </a:r>
          </a:p>
        </p:txBody>
      </p:sp>
      <p:sp>
        <p:nvSpPr>
          <p:cNvPr id="11" name="Title 15">
            <a:extLst>
              <a:ext uri="{FF2B5EF4-FFF2-40B4-BE49-F238E27FC236}">
                <a16:creationId xmlns="" xmlns:a16="http://schemas.microsoft.com/office/drawing/2014/main" id="{620148F2-C664-483A-839C-68F6D5B7086F}"/>
              </a:ext>
            </a:extLst>
          </p:cNvPr>
          <p:cNvSpPr>
            <a:spLocks noGrp="1"/>
          </p:cNvSpPr>
          <p:nvPr>
            <p:ph type="title"/>
          </p:nvPr>
        </p:nvSpPr>
        <p:spPr>
          <a:xfrm>
            <a:off x="407988" y="404813"/>
            <a:ext cx="7790994" cy="865054"/>
          </a:xfrm>
        </p:spPr>
        <p:txBody>
          <a:bodyPr>
            <a:normAutofit/>
          </a:bodyPr>
          <a:lstStyle/>
          <a:p>
            <a:r>
              <a:rPr lang="nl-NL" sz="4000" dirty="0"/>
              <a:t>Doelscenario</a:t>
            </a:r>
          </a:p>
        </p:txBody>
      </p:sp>
      <p:sp>
        <p:nvSpPr>
          <p:cNvPr id="12" name="TextBox 17">
            <a:extLst>
              <a:ext uri="{FF2B5EF4-FFF2-40B4-BE49-F238E27FC236}">
                <a16:creationId xmlns="" xmlns:a16="http://schemas.microsoft.com/office/drawing/2014/main" id="{E9882D72-19D7-4A1B-B93A-6E0AD756F8C3}"/>
              </a:ext>
            </a:extLst>
          </p:cNvPr>
          <p:cNvSpPr txBox="1"/>
          <p:nvPr/>
        </p:nvSpPr>
        <p:spPr>
          <a:xfrm>
            <a:off x="7805783" y="1896890"/>
            <a:ext cx="655949" cy="369332"/>
          </a:xfrm>
          <a:prstGeom prst="rect">
            <a:avLst/>
          </a:prstGeom>
          <a:noFill/>
        </p:spPr>
        <p:txBody>
          <a:bodyPr wrap="none" rtlCol="0">
            <a:spAutoFit/>
          </a:bodyPr>
          <a:lstStyle/>
          <a:p>
            <a:r>
              <a:rPr lang="nl-NL" dirty="0"/>
              <a:t>PZH</a:t>
            </a:r>
          </a:p>
        </p:txBody>
      </p:sp>
      <p:sp>
        <p:nvSpPr>
          <p:cNvPr id="15" name="Freeform: Shape 1">
            <a:extLst>
              <a:ext uri="{FF2B5EF4-FFF2-40B4-BE49-F238E27FC236}">
                <a16:creationId xmlns="" xmlns:a16="http://schemas.microsoft.com/office/drawing/2014/main" id="{CDB155EB-7E25-4D31-8833-D4E99AACA7C2}"/>
              </a:ext>
            </a:extLst>
          </p:cNvPr>
          <p:cNvSpPr/>
          <p:nvPr/>
        </p:nvSpPr>
        <p:spPr>
          <a:xfrm>
            <a:off x="3452294" y="3161309"/>
            <a:ext cx="2139280" cy="45719"/>
          </a:xfrm>
          <a:custGeom>
            <a:avLst/>
            <a:gdLst>
              <a:gd name="connsiteX0" fmla="*/ 3294743 w 3294743"/>
              <a:gd name="connsiteY0" fmla="*/ 0 h 101600"/>
              <a:gd name="connsiteX1" fmla="*/ 0 w 3294743"/>
              <a:gd name="connsiteY1" fmla="*/ 101600 h 101600"/>
            </a:gdLst>
            <a:ahLst/>
            <a:cxnLst>
              <a:cxn ang="0">
                <a:pos x="connsiteX0" y="connsiteY0"/>
              </a:cxn>
              <a:cxn ang="0">
                <a:pos x="connsiteX1" y="connsiteY1"/>
              </a:cxn>
            </a:cxnLst>
            <a:rect l="l" t="t" r="r" b="b"/>
            <a:pathLst>
              <a:path w="3294743" h="101600">
                <a:moveTo>
                  <a:pt x="3294743" y="0"/>
                </a:moveTo>
                <a:lnTo>
                  <a:pt x="0" y="101600"/>
                </a:lnTo>
              </a:path>
            </a:pathLst>
          </a:cu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nl-NL"/>
          </a:p>
        </p:txBody>
      </p:sp>
      <p:sp>
        <p:nvSpPr>
          <p:cNvPr id="19" name="Flowchart: Magnetic Disk 7">
            <a:extLst>
              <a:ext uri="{FF2B5EF4-FFF2-40B4-BE49-F238E27FC236}">
                <a16:creationId xmlns="" xmlns:a16="http://schemas.microsoft.com/office/drawing/2014/main" id="{5776A8B1-4246-4E0C-A649-6430C92F9B31}"/>
              </a:ext>
            </a:extLst>
          </p:cNvPr>
          <p:cNvSpPr/>
          <p:nvPr/>
        </p:nvSpPr>
        <p:spPr>
          <a:xfrm>
            <a:off x="7329646" y="2977068"/>
            <a:ext cx="1422355" cy="1008450"/>
          </a:xfrm>
          <a:prstGeom prst="flowChartMagneticDisk">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PZH database</a:t>
            </a:r>
          </a:p>
        </p:txBody>
      </p:sp>
      <p:cxnSp>
        <p:nvCxnSpPr>
          <p:cNvPr id="3" name="Straight Arrow Connector 2">
            <a:extLst>
              <a:ext uri="{FF2B5EF4-FFF2-40B4-BE49-F238E27FC236}">
                <a16:creationId xmlns="" xmlns:a16="http://schemas.microsoft.com/office/drawing/2014/main" id="{2D634277-6AAE-4A91-A431-071F85DE75C5}"/>
              </a:ext>
            </a:extLst>
          </p:cNvPr>
          <p:cNvCxnSpPr>
            <a:cxnSpLocks/>
            <a:endCxn id="35" idx="1"/>
          </p:cNvCxnSpPr>
          <p:nvPr/>
        </p:nvCxnSpPr>
        <p:spPr>
          <a:xfrm>
            <a:off x="3452294" y="3473165"/>
            <a:ext cx="2155829" cy="363187"/>
          </a:xfrm>
          <a:prstGeom prst="straightConnector1">
            <a:avLst/>
          </a:prstGeom>
          <a:ln w="28575">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 xmlns:a16="http://schemas.microsoft.com/office/drawing/2014/main" id="{9467A181-D13D-43E5-9B4A-5B88271AB916}"/>
              </a:ext>
            </a:extLst>
          </p:cNvPr>
          <p:cNvSpPr txBox="1"/>
          <p:nvPr/>
        </p:nvSpPr>
        <p:spPr>
          <a:xfrm rot="231895">
            <a:off x="3824854" y="3585190"/>
            <a:ext cx="1297150" cy="276999"/>
          </a:xfrm>
          <a:prstGeom prst="rect">
            <a:avLst/>
          </a:prstGeom>
          <a:noFill/>
        </p:spPr>
        <p:txBody>
          <a:bodyPr wrap="none" rtlCol="0">
            <a:spAutoFit/>
          </a:bodyPr>
          <a:lstStyle/>
          <a:p>
            <a:r>
              <a:rPr lang="nl-NL" sz="1200" dirty="0"/>
              <a:t>synchronisatie</a:t>
            </a:r>
          </a:p>
        </p:txBody>
      </p:sp>
      <p:sp>
        <p:nvSpPr>
          <p:cNvPr id="27" name="Arrow: Right 26">
            <a:extLst>
              <a:ext uri="{FF2B5EF4-FFF2-40B4-BE49-F238E27FC236}">
                <a16:creationId xmlns="" xmlns:a16="http://schemas.microsoft.com/office/drawing/2014/main" id="{BCE4485F-CDB4-4A5E-94CA-D8425F7A8EB8}"/>
              </a:ext>
            </a:extLst>
          </p:cNvPr>
          <p:cNvSpPr/>
          <p:nvPr/>
        </p:nvSpPr>
        <p:spPr>
          <a:xfrm>
            <a:off x="8913613" y="3500886"/>
            <a:ext cx="1325930" cy="484632"/>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IMRO</a:t>
            </a:r>
          </a:p>
        </p:txBody>
      </p:sp>
      <p:sp>
        <p:nvSpPr>
          <p:cNvPr id="28" name="Arrow: Right 27">
            <a:extLst>
              <a:ext uri="{FF2B5EF4-FFF2-40B4-BE49-F238E27FC236}">
                <a16:creationId xmlns="" xmlns:a16="http://schemas.microsoft.com/office/drawing/2014/main" id="{76432AA5-BB8F-4336-B09B-B15BA72A9117}"/>
              </a:ext>
            </a:extLst>
          </p:cNvPr>
          <p:cNvSpPr/>
          <p:nvPr/>
        </p:nvSpPr>
        <p:spPr>
          <a:xfrm>
            <a:off x="8913612" y="3094315"/>
            <a:ext cx="1325931" cy="484632"/>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tx1"/>
                </a:solidFill>
              </a:rPr>
              <a:t>Stop/T-POD</a:t>
            </a:r>
          </a:p>
        </p:txBody>
      </p:sp>
      <p:sp>
        <p:nvSpPr>
          <p:cNvPr id="35" name="Rectangle: Rounded Corners 19">
            <a:extLst>
              <a:ext uri="{FF2B5EF4-FFF2-40B4-BE49-F238E27FC236}">
                <a16:creationId xmlns="" xmlns:a16="http://schemas.microsoft.com/office/drawing/2014/main" id="{7666577B-0D50-4C51-87CE-0D5AB6195480}"/>
              </a:ext>
            </a:extLst>
          </p:cNvPr>
          <p:cNvSpPr/>
          <p:nvPr/>
        </p:nvSpPr>
        <p:spPr>
          <a:xfrm>
            <a:off x="5608123" y="3533894"/>
            <a:ext cx="1801286" cy="604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dirty="0">
                <a:solidFill>
                  <a:schemeClr val="tx1"/>
                </a:solidFill>
              </a:rPr>
              <a:t>Omgevings-beleid API</a:t>
            </a:r>
          </a:p>
        </p:txBody>
      </p:sp>
      <p:sp>
        <p:nvSpPr>
          <p:cNvPr id="14" name="Rectangle: Rounded Corners 19">
            <a:extLst>
              <a:ext uri="{FF2B5EF4-FFF2-40B4-BE49-F238E27FC236}">
                <a16:creationId xmlns="" xmlns:a16="http://schemas.microsoft.com/office/drawing/2014/main" id="{288E3B88-2E96-473A-B55C-6D5CEBB100BF}"/>
              </a:ext>
            </a:extLst>
          </p:cNvPr>
          <p:cNvSpPr/>
          <p:nvPr/>
        </p:nvSpPr>
        <p:spPr>
          <a:xfrm>
            <a:off x="5590488" y="2868250"/>
            <a:ext cx="1801286" cy="6049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dirty="0">
                <a:solidFill>
                  <a:schemeClr val="tx1"/>
                </a:solidFill>
              </a:rPr>
              <a:t>GEO-services</a:t>
            </a:r>
          </a:p>
        </p:txBody>
      </p:sp>
      <p:sp>
        <p:nvSpPr>
          <p:cNvPr id="30" name="Isosceles Triangle 20">
            <a:extLst>
              <a:ext uri="{FF2B5EF4-FFF2-40B4-BE49-F238E27FC236}">
                <a16:creationId xmlns="" xmlns:a16="http://schemas.microsoft.com/office/drawing/2014/main" id="{BCE7BEED-FD77-4A66-AF6D-9FEC0780EB3C}"/>
              </a:ext>
            </a:extLst>
          </p:cNvPr>
          <p:cNvSpPr/>
          <p:nvPr/>
        </p:nvSpPr>
        <p:spPr>
          <a:xfrm>
            <a:off x="5587805" y="1971164"/>
            <a:ext cx="1011881" cy="781921"/>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b="1" dirty="0">
                <a:solidFill>
                  <a:schemeClr val="tx1"/>
                </a:solidFill>
              </a:rPr>
              <a:t>AD</a:t>
            </a:r>
            <a:endParaRPr lang="nl-NL" b="1" dirty="0">
              <a:solidFill>
                <a:schemeClr val="tx1"/>
              </a:solidFill>
            </a:endParaRPr>
          </a:p>
        </p:txBody>
      </p:sp>
      <p:sp>
        <p:nvSpPr>
          <p:cNvPr id="29" name="Rectangle: Rounded Corners 28">
            <a:extLst>
              <a:ext uri="{FF2B5EF4-FFF2-40B4-BE49-F238E27FC236}">
                <a16:creationId xmlns="" xmlns:a16="http://schemas.microsoft.com/office/drawing/2014/main" id="{7997DA20-0070-4E00-A9DD-5201DA375B0B}"/>
              </a:ext>
            </a:extLst>
          </p:cNvPr>
          <p:cNvSpPr/>
          <p:nvPr/>
        </p:nvSpPr>
        <p:spPr>
          <a:xfrm>
            <a:off x="10029731" y="4320590"/>
            <a:ext cx="1887997" cy="93610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solidFill>
              </a:rPr>
              <a:t>Landelijk systeem Omgevingsbeleid</a:t>
            </a:r>
          </a:p>
        </p:txBody>
      </p:sp>
      <p:cxnSp>
        <p:nvCxnSpPr>
          <p:cNvPr id="32" name="Straight Arrow Connector 31">
            <a:extLst>
              <a:ext uri="{FF2B5EF4-FFF2-40B4-BE49-F238E27FC236}">
                <a16:creationId xmlns="" xmlns:a16="http://schemas.microsoft.com/office/drawing/2014/main" id="{C1B36B5E-177F-4049-A065-B5C4BB72B1FD}"/>
              </a:ext>
            </a:extLst>
          </p:cNvPr>
          <p:cNvCxnSpPr>
            <a:cxnSpLocks/>
          </p:cNvCxnSpPr>
          <p:nvPr/>
        </p:nvCxnSpPr>
        <p:spPr>
          <a:xfrm flipH="1" flipV="1">
            <a:off x="8155322" y="4180493"/>
            <a:ext cx="1874409" cy="91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 xmlns:a16="http://schemas.microsoft.com/office/drawing/2014/main" id="{042CD07B-A524-445F-A93D-074F0B500F78}"/>
              </a:ext>
            </a:extLst>
          </p:cNvPr>
          <p:cNvSpPr txBox="1"/>
          <p:nvPr/>
        </p:nvSpPr>
        <p:spPr>
          <a:xfrm rot="1370135">
            <a:off x="8472310" y="4279265"/>
            <a:ext cx="1590500" cy="246221"/>
          </a:xfrm>
          <a:prstGeom prst="rect">
            <a:avLst/>
          </a:prstGeom>
          <a:noFill/>
        </p:spPr>
        <p:txBody>
          <a:bodyPr wrap="none" rtlCol="0">
            <a:spAutoFit/>
          </a:bodyPr>
          <a:lstStyle/>
          <a:p>
            <a:r>
              <a:rPr lang="nl-NL" sz="1000" dirty="0"/>
              <a:t>Was- wordt-berichten</a:t>
            </a:r>
          </a:p>
        </p:txBody>
      </p:sp>
      <p:sp>
        <p:nvSpPr>
          <p:cNvPr id="34" name="TextBox 33">
            <a:extLst>
              <a:ext uri="{FF2B5EF4-FFF2-40B4-BE49-F238E27FC236}">
                <a16:creationId xmlns="" xmlns:a16="http://schemas.microsoft.com/office/drawing/2014/main" id="{3EC5E115-6F1C-426D-BC8F-991F07024E5F}"/>
              </a:ext>
            </a:extLst>
          </p:cNvPr>
          <p:cNvSpPr txBox="1"/>
          <p:nvPr/>
        </p:nvSpPr>
        <p:spPr>
          <a:xfrm rot="1581295">
            <a:off x="8362388" y="4655707"/>
            <a:ext cx="1386918" cy="246221"/>
          </a:xfrm>
          <a:prstGeom prst="rect">
            <a:avLst/>
          </a:prstGeom>
          <a:noFill/>
        </p:spPr>
        <p:txBody>
          <a:bodyPr wrap="none" rtlCol="0">
            <a:spAutoFit/>
          </a:bodyPr>
          <a:lstStyle/>
          <a:p>
            <a:r>
              <a:rPr lang="nl-NL" sz="1000" dirty="0"/>
              <a:t>Landelijke catalogi</a:t>
            </a:r>
          </a:p>
        </p:txBody>
      </p:sp>
      <p:cxnSp>
        <p:nvCxnSpPr>
          <p:cNvPr id="43" name="Straight Arrow Connector 42">
            <a:extLst>
              <a:ext uri="{FF2B5EF4-FFF2-40B4-BE49-F238E27FC236}">
                <a16:creationId xmlns="" xmlns:a16="http://schemas.microsoft.com/office/drawing/2014/main" id="{ACFE04AB-CA6E-4E58-A9F1-B74127EBC048}"/>
              </a:ext>
            </a:extLst>
          </p:cNvPr>
          <p:cNvCxnSpPr>
            <a:cxnSpLocks/>
            <a:stCxn id="44" idx="0"/>
            <a:endCxn id="35" idx="2"/>
          </p:cNvCxnSpPr>
          <p:nvPr/>
        </p:nvCxnSpPr>
        <p:spPr>
          <a:xfrm flipV="1">
            <a:off x="5348786" y="4138809"/>
            <a:ext cx="1159980" cy="133880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 xmlns:a16="http://schemas.microsoft.com/office/drawing/2014/main" id="{5A367E26-FC4A-4B8E-9882-C0492BD6718C}"/>
              </a:ext>
            </a:extLst>
          </p:cNvPr>
          <p:cNvSpPr/>
          <p:nvPr/>
        </p:nvSpPr>
        <p:spPr>
          <a:xfrm>
            <a:off x="4376678" y="5477610"/>
            <a:ext cx="1944216" cy="64807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5" name="Rectangle: Rounded Corners 44">
            <a:extLst>
              <a:ext uri="{FF2B5EF4-FFF2-40B4-BE49-F238E27FC236}">
                <a16:creationId xmlns="" xmlns:a16="http://schemas.microsoft.com/office/drawing/2014/main" id="{6B929F08-FBF9-4CC9-946D-526C52F5750C}"/>
              </a:ext>
            </a:extLst>
          </p:cNvPr>
          <p:cNvSpPr/>
          <p:nvPr/>
        </p:nvSpPr>
        <p:spPr>
          <a:xfrm>
            <a:off x="4592702" y="5621626"/>
            <a:ext cx="1944216" cy="64807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Derde apps</a:t>
            </a:r>
          </a:p>
        </p:txBody>
      </p:sp>
      <p:cxnSp>
        <p:nvCxnSpPr>
          <p:cNvPr id="42" name="Straight Arrow Connector 41">
            <a:extLst>
              <a:ext uri="{FF2B5EF4-FFF2-40B4-BE49-F238E27FC236}">
                <a16:creationId xmlns="" xmlns:a16="http://schemas.microsoft.com/office/drawing/2014/main" id="{88C6CD0A-18F5-4AF3-BA0D-0E3610DA50C4}"/>
              </a:ext>
            </a:extLst>
          </p:cNvPr>
          <p:cNvCxnSpPr>
            <a:cxnSpLocks/>
          </p:cNvCxnSpPr>
          <p:nvPr/>
        </p:nvCxnSpPr>
        <p:spPr>
          <a:xfrm>
            <a:off x="8541297" y="4037208"/>
            <a:ext cx="1474912" cy="5901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kstvak 28">
            <a:extLst>
              <a:ext uri="{FF2B5EF4-FFF2-40B4-BE49-F238E27FC236}">
                <a16:creationId xmlns="" xmlns:a16="http://schemas.microsoft.com/office/drawing/2014/main" id="{0153DB61-D50F-4947-A2FF-1219AD9ACA15}"/>
              </a:ext>
            </a:extLst>
          </p:cNvPr>
          <p:cNvSpPr txBox="1"/>
          <p:nvPr/>
        </p:nvSpPr>
        <p:spPr>
          <a:xfrm>
            <a:off x="7826931" y="2936124"/>
            <a:ext cx="565379" cy="584775"/>
          </a:xfrm>
          <a:prstGeom prst="rect">
            <a:avLst/>
          </a:prstGeom>
          <a:noFill/>
        </p:spPr>
        <p:txBody>
          <a:bodyPr wrap="square" rtlCol="0">
            <a:spAutoFit/>
          </a:bodyPr>
          <a:lstStyle/>
          <a:p>
            <a:r>
              <a:rPr lang="nl-NL" sz="3200" b="1" smtClean="0">
                <a:solidFill>
                  <a:schemeClr val="bg1"/>
                </a:solidFill>
              </a:rPr>
              <a:t>P</a:t>
            </a:r>
            <a:endParaRPr lang="nl-NL" sz="2000" b="1" dirty="0">
              <a:solidFill>
                <a:schemeClr val="bg1"/>
              </a:solidFill>
            </a:endParaRPr>
          </a:p>
        </p:txBody>
      </p:sp>
      <p:sp>
        <p:nvSpPr>
          <p:cNvPr id="2" name="Rechthoek 1"/>
          <p:cNvSpPr/>
          <p:nvPr/>
        </p:nvSpPr>
        <p:spPr>
          <a:xfrm>
            <a:off x="0" y="6514311"/>
            <a:ext cx="12192000" cy="343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114036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Afbeelding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6565" y="4002685"/>
            <a:ext cx="1886000" cy="1571667"/>
          </a:xfrm>
          <a:prstGeom prst="rect">
            <a:avLst/>
          </a:prstGeom>
        </p:spPr>
      </p:pic>
      <p:pic>
        <p:nvPicPr>
          <p:cNvPr id="54" name="Google Shape;54;p13"/>
          <p:cNvPicPr preferRelativeResize="0"/>
          <p:nvPr/>
        </p:nvPicPr>
        <p:blipFill>
          <a:blip r:embed="rId4">
            <a:alphaModFix/>
          </a:blip>
          <a:stretch>
            <a:fillRect/>
          </a:stretch>
        </p:blipFill>
        <p:spPr>
          <a:xfrm>
            <a:off x="1708333" y="2014467"/>
            <a:ext cx="3692331" cy="1444940"/>
          </a:xfrm>
          <a:prstGeom prst="rect">
            <a:avLst/>
          </a:prstGeom>
          <a:noFill/>
          <a:ln>
            <a:noFill/>
          </a:ln>
        </p:spPr>
      </p:pic>
      <p:sp>
        <p:nvSpPr>
          <p:cNvPr id="55" name="Google Shape;55;p13"/>
          <p:cNvSpPr txBox="1"/>
          <p:nvPr/>
        </p:nvSpPr>
        <p:spPr>
          <a:xfrm>
            <a:off x="1708400" y="3459400"/>
            <a:ext cx="3692400" cy="6456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1900" b="1" kern="0">
                <a:solidFill>
                  <a:srgbClr val="000000"/>
                </a:solidFill>
                <a:cs typeface="Arial"/>
                <a:sym typeface="Arial"/>
              </a:rPr>
              <a:t>BSD License</a:t>
            </a:r>
            <a:endParaRPr sz="1900" b="1" kern="0">
              <a:solidFill>
                <a:srgbClr val="000000"/>
              </a:solidFill>
              <a:cs typeface="Arial"/>
              <a:sym typeface="Arial"/>
            </a:endParaRPr>
          </a:p>
          <a:p>
            <a:pPr algn="ctr">
              <a:buClr>
                <a:srgbClr val="000000"/>
              </a:buClr>
              <a:buFont typeface="Arial"/>
              <a:buNone/>
            </a:pPr>
            <a:r>
              <a:rPr lang="nl" sz="1600" i="1" kern="0">
                <a:solidFill>
                  <a:srgbClr val="000000"/>
                </a:solidFill>
                <a:cs typeface="Arial"/>
                <a:sym typeface="Arial"/>
              </a:rPr>
              <a:t>Web Framework</a:t>
            </a:r>
            <a:endParaRPr sz="1600" i="1" kern="0">
              <a:solidFill>
                <a:srgbClr val="000000"/>
              </a:solidFill>
              <a:cs typeface="Arial"/>
              <a:sym typeface="Arial"/>
            </a:endParaRPr>
          </a:p>
        </p:txBody>
      </p:sp>
      <p:pic>
        <p:nvPicPr>
          <p:cNvPr id="56" name="Google Shape;56;p13"/>
          <p:cNvPicPr preferRelativeResize="0"/>
          <p:nvPr/>
        </p:nvPicPr>
        <p:blipFill>
          <a:blip r:embed="rId5">
            <a:alphaModFix/>
          </a:blip>
          <a:stretch>
            <a:fillRect/>
          </a:stretch>
        </p:blipFill>
        <p:spPr>
          <a:xfrm>
            <a:off x="616560" y="4794535"/>
            <a:ext cx="3810000" cy="800100"/>
          </a:xfrm>
          <a:prstGeom prst="rect">
            <a:avLst/>
          </a:prstGeom>
          <a:noFill/>
          <a:ln>
            <a:noFill/>
          </a:ln>
        </p:spPr>
      </p:pic>
      <p:sp>
        <p:nvSpPr>
          <p:cNvPr id="57" name="Google Shape;57;p13"/>
          <p:cNvSpPr txBox="1"/>
          <p:nvPr/>
        </p:nvSpPr>
        <p:spPr>
          <a:xfrm>
            <a:off x="616560" y="5186067"/>
            <a:ext cx="3810000" cy="981200"/>
          </a:xfrm>
          <a:prstGeom prst="rect">
            <a:avLst/>
          </a:prstGeom>
          <a:noFill/>
          <a:ln>
            <a:noFill/>
          </a:ln>
        </p:spPr>
        <p:txBody>
          <a:bodyPr spcFirstLastPara="1" wrap="square" lIns="121894" tIns="121894" rIns="121894" bIns="121894" anchor="t" anchorCtr="0">
            <a:noAutofit/>
          </a:bodyPr>
          <a:lstStyle/>
          <a:p>
            <a:pPr marL="609570" indent="609570">
              <a:lnSpc>
                <a:spcPct val="115000"/>
              </a:lnSpc>
              <a:spcBef>
                <a:spcPts val="1867"/>
              </a:spcBef>
              <a:buClr>
                <a:srgbClr val="000000"/>
              </a:buClr>
            </a:pPr>
            <a:r>
              <a:rPr lang="nl" sz="1700" b="1" kern="0">
                <a:solidFill>
                  <a:srgbClr val="24292E"/>
                </a:solidFill>
                <a:cs typeface="Arial"/>
                <a:sym typeface="Arial"/>
              </a:rPr>
              <a:t>MIT License</a:t>
            </a:r>
            <a:endParaRPr sz="1900" b="1" kern="0">
              <a:solidFill>
                <a:srgbClr val="000000"/>
              </a:solidFill>
              <a:cs typeface="Arial"/>
              <a:sym typeface="Arial"/>
            </a:endParaRPr>
          </a:p>
          <a:p>
            <a:pPr algn="ctr">
              <a:spcBef>
                <a:spcPts val="533"/>
              </a:spcBef>
              <a:buClr>
                <a:srgbClr val="000000"/>
              </a:buClr>
            </a:pPr>
            <a:r>
              <a:rPr lang="nl" sz="1600" i="1" kern="0">
                <a:solidFill>
                  <a:srgbClr val="000000"/>
                </a:solidFill>
                <a:cs typeface="Arial"/>
                <a:sym typeface="Arial"/>
              </a:rPr>
              <a:t>Database Toolkit</a:t>
            </a:r>
            <a:endParaRPr sz="1600" i="1" kern="0">
              <a:solidFill>
                <a:srgbClr val="000000"/>
              </a:solidFill>
              <a:cs typeface="Arial"/>
              <a:sym typeface="Arial"/>
            </a:endParaRPr>
          </a:p>
          <a:p>
            <a:pPr algn="ctr">
              <a:buClr>
                <a:srgbClr val="000000"/>
              </a:buClr>
              <a:buFont typeface="Arial"/>
              <a:buNone/>
            </a:pPr>
            <a:endParaRPr sz="1600" i="1" kern="0">
              <a:solidFill>
                <a:srgbClr val="000000"/>
              </a:solidFill>
              <a:cs typeface="Arial"/>
              <a:sym typeface="Arial"/>
            </a:endParaRPr>
          </a:p>
        </p:txBody>
      </p:sp>
      <p:pic>
        <p:nvPicPr>
          <p:cNvPr id="58" name="Google Shape;58;p13"/>
          <p:cNvPicPr preferRelativeResize="0"/>
          <p:nvPr/>
        </p:nvPicPr>
        <p:blipFill>
          <a:blip r:embed="rId6">
            <a:alphaModFix/>
          </a:blip>
          <a:stretch>
            <a:fillRect/>
          </a:stretch>
        </p:blipFill>
        <p:spPr>
          <a:xfrm>
            <a:off x="7793067" y="1887620"/>
            <a:ext cx="1824968" cy="1698633"/>
          </a:xfrm>
          <a:prstGeom prst="rect">
            <a:avLst/>
          </a:prstGeom>
          <a:noFill/>
          <a:ln>
            <a:noFill/>
          </a:ln>
        </p:spPr>
      </p:pic>
      <p:sp>
        <p:nvSpPr>
          <p:cNvPr id="59" name="Google Shape;59;p13"/>
          <p:cNvSpPr txBox="1"/>
          <p:nvPr/>
        </p:nvSpPr>
        <p:spPr>
          <a:xfrm>
            <a:off x="6859367" y="3459400"/>
            <a:ext cx="3692400" cy="6456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1900" b="1" kern="0">
                <a:solidFill>
                  <a:srgbClr val="000000"/>
                </a:solidFill>
                <a:cs typeface="Arial"/>
                <a:sym typeface="Arial"/>
              </a:rPr>
              <a:t>MIT License</a:t>
            </a:r>
            <a:endParaRPr sz="1900" b="1" kern="0">
              <a:solidFill>
                <a:srgbClr val="000000"/>
              </a:solidFill>
              <a:cs typeface="Arial"/>
              <a:sym typeface="Arial"/>
            </a:endParaRPr>
          </a:p>
          <a:p>
            <a:pPr algn="ctr">
              <a:buClr>
                <a:srgbClr val="000000"/>
              </a:buClr>
              <a:buFont typeface="Arial"/>
              <a:buNone/>
            </a:pPr>
            <a:r>
              <a:rPr lang="nl" sz="1600" i="1" kern="0">
                <a:solidFill>
                  <a:srgbClr val="000000"/>
                </a:solidFill>
                <a:cs typeface="Arial"/>
                <a:sym typeface="Arial"/>
              </a:rPr>
              <a:t>Schema validation &amp; (de-)serialisation</a:t>
            </a:r>
            <a:endParaRPr sz="1600" i="1" kern="0">
              <a:solidFill>
                <a:srgbClr val="000000"/>
              </a:solidFill>
              <a:cs typeface="Arial"/>
              <a:sym typeface="Arial"/>
            </a:endParaRPr>
          </a:p>
        </p:txBody>
      </p:sp>
      <p:pic>
        <p:nvPicPr>
          <p:cNvPr id="60" name="Google Shape;60;p13"/>
          <p:cNvPicPr preferRelativeResize="0"/>
          <p:nvPr/>
        </p:nvPicPr>
        <p:blipFill>
          <a:blip r:embed="rId7">
            <a:alphaModFix/>
          </a:blip>
          <a:stretch>
            <a:fillRect/>
          </a:stretch>
        </p:blipFill>
        <p:spPr>
          <a:xfrm>
            <a:off x="5287167" y="4301500"/>
            <a:ext cx="2233533" cy="1375167"/>
          </a:xfrm>
          <a:prstGeom prst="rect">
            <a:avLst/>
          </a:prstGeom>
          <a:noFill/>
          <a:ln>
            <a:noFill/>
          </a:ln>
        </p:spPr>
      </p:pic>
      <p:sp>
        <p:nvSpPr>
          <p:cNvPr id="61" name="Google Shape;61;p13"/>
          <p:cNvSpPr txBox="1"/>
          <p:nvPr/>
        </p:nvSpPr>
        <p:spPr>
          <a:xfrm>
            <a:off x="4557716" y="5583065"/>
            <a:ext cx="3692400" cy="6456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1900" b="1" kern="0">
                <a:solidFill>
                  <a:srgbClr val="000000"/>
                </a:solidFill>
                <a:cs typeface="Arial"/>
                <a:sym typeface="Arial"/>
              </a:rPr>
              <a:t>Closed source</a:t>
            </a:r>
            <a:endParaRPr sz="1900" b="1" kern="0">
              <a:solidFill>
                <a:srgbClr val="000000"/>
              </a:solidFill>
              <a:cs typeface="Arial"/>
              <a:sym typeface="Arial"/>
            </a:endParaRPr>
          </a:p>
          <a:p>
            <a:pPr algn="ctr">
              <a:buClr>
                <a:srgbClr val="000000"/>
              </a:buClr>
              <a:buFont typeface="Arial"/>
              <a:buNone/>
            </a:pPr>
            <a:r>
              <a:rPr lang="nl" sz="1600" i="1" kern="0">
                <a:solidFill>
                  <a:srgbClr val="000000"/>
                </a:solidFill>
                <a:cs typeface="Arial"/>
                <a:sym typeface="Arial"/>
              </a:rPr>
              <a:t>Customer infra, not a requirement</a:t>
            </a:r>
            <a:endParaRPr sz="1600" i="1" kern="0">
              <a:solidFill>
                <a:srgbClr val="000000"/>
              </a:solidFill>
              <a:cs typeface="Arial"/>
              <a:sym typeface="Arial"/>
            </a:endParaRPr>
          </a:p>
          <a:p>
            <a:pPr algn="ctr">
              <a:buClr>
                <a:srgbClr val="000000"/>
              </a:buClr>
              <a:buFont typeface="Arial"/>
              <a:buNone/>
            </a:pPr>
            <a:endParaRPr sz="1600" i="1" kern="0">
              <a:solidFill>
                <a:srgbClr val="000000"/>
              </a:solidFill>
              <a:cs typeface="Arial"/>
              <a:sym typeface="Arial"/>
            </a:endParaRPr>
          </a:p>
        </p:txBody>
      </p:sp>
      <p:sp>
        <p:nvSpPr>
          <p:cNvPr id="62" name="Google Shape;62;p13"/>
          <p:cNvSpPr txBox="1"/>
          <p:nvPr/>
        </p:nvSpPr>
        <p:spPr>
          <a:xfrm>
            <a:off x="1021400" y="301567"/>
            <a:ext cx="10583600" cy="15860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4800" b="1" kern="0">
                <a:solidFill>
                  <a:srgbClr val="000000"/>
                </a:solidFill>
                <a:cs typeface="Arial"/>
                <a:sym typeface="Arial"/>
              </a:rPr>
              <a:t>Backend main stack</a:t>
            </a:r>
            <a:endParaRPr sz="4800" b="1" kern="0">
              <a:solidFill>
                <a:srgbClr val="000000"/>
              </a:solidFill>
              <a:cs typeface="Arial"/>
              <a:sym typeface="Arial"/>
            </a:endParaRPr>
          </a:p>
          <a:p>
            <a:pPr algn="ctr">
              <a:buClr>
                <a:srgbClr val="000000"/>
              </a:buClr>
              <a:buFont typeface="Arial"/>
              <a:buNone/>
            </a:pPr>
            <a:r>
              <a:rPr lang="nl" sz="1500" b="1" kern="0">
                <a:solidFill>
                  <a:srgbClr val="000000"/>
                </a:solidFill>
                <a:cs typeface="Arial"/>
                <a:sym typeface="Arial"/>
              </a:rPr>
              <a:t>VM’s: Azure Windows VM’s</a:t>
            </a:r>
            <a:endParaRPr sz="1500" b="1" kern="0">
              <a:solidFill>
                <a:srgbClr val="000000"/>
              </a:solidFill>
              <a:cs typeface="Arial"/>
              <a:sym typeface="Arial"/>
            </a:endParaRPr>
          </a:p>
          <a:p>
            <a:pPr algn="ctr">
              <a:buClr>
                <a:srgbClr val="000000"/>
              </a:buClr>
              <a:buFont typeface="Arial"/>
              <a:buNone/>
            </a:pPr>
            <a:r>
              <a:rPr lang="nl" sz="1500" b="1" kern="0">
                <a:solidFill>
                  <a:srgbClr val="000000"/>
                </a:solidFill>
                <a:cs typeface="Arial"/>
                <a:sym typeface="Arial"/>
              </a:rPr>
              <a:t>Programming language: Python 3.6.x</a:t>
            </a:r>
            <a:endParaRPr sz="1500" b="1" kern="0">
              <a:solidFill>
                <a:srgbClr val="000000"/>
              </a:solidFill>
              <a:cs typeface="Arial"/>
              <a:sym typeface="Arial"/>
            </a:endParaRPr>
          </a:p>
        </p:txBody>
      </p:sp>
      <p:sp>
        <p:nvSpPr>
          <p:cNvPr id="12" name="Google Shape;57;p13"/>
          <p:cNvSpPr txBox="1"/>
          <p:nvPr/>
        </p:nvSpPr>
        <p:spPr>
          <a:xfrm>
            <a:off x="8214565" y="5267178"/>
            <a:ext cx="3810000" cy="981200"/>
          </a:xfrm>
          <a:prstGeom prst="rect">
            <a:avLst/>
          </a:prstGeom>
          <a:noFill/>
          <a:ln>
            <a:noFill/>
          </a:ln>
        </p:spPr>
        <p:txBody>
          <a:bodyPr spcFirstLastPara="1" wrap="square" lIns="121894" tIns="121894" rIns="121894" bIns="121894" anchor="t" anchorCtr="0">
            <a:noAutofit/>
          </a:bodyPr>
          <a:lstStyle/>
          <a:p>
            <a:pPr marL="609570" indent="609570">
              <a:lnSpc>
                <a:spcPct val="115000"/>
              </a:lnSpc>
              <a:spcBef>
                <a:spcPts val="1867"/>
              </a:spcBef>
              <a:buClr>
                <a:srgbClr val="000000"/>
              </a:buClr>
            </a:pPr>
            <a:r>
              <a:rPr lang="nl-NL" sz="1700" b="1" kern="0" smtClean="0">
                <a:solidFill>
                  <a:srgbClr val="24292E"/>
                </a:solidFill>
                <a:cs typeface="Arial"/>
                <a:sym typeface="Arial"/>
              </a:rPr>
              <a:t>GPL2.0</a:t>
            </a:r>
            <a:endParaRPr sz="1900" b="1" kern="0">
              <a:solidFill>
                <a:srgbClr val="000000"/>
              </a:solidFill>
              <a:cs typeface="Arial"/>
              <a:sym typeface="Arial"/>
            </a:endParaRPr>
          </a:p>
          <a:p>
            <a:pPr algn="ctr">
              <a:spcBef>
                <a:spcPts val="533"/>
              </a:spcBef>
              <a:buClr>
                <a:srgbClr val="000000"/>
              </a:buClr>
            </a:pPr>
            <a:r>
              <a:rPr lang="nl-NL" sz="1600" i="1" kern="0" smtClean="0">
                <a:solidFill>
                  <a:srgbClr val="000000"/>
                </a:solidFill>
                <a:cs typeface="Arial"/>
                <a:sym typeface="Arial"/>
              </a:rPr>
              <a:t>Geoservices</a:t>
            </a:r>
            <a:endParaRPr sz="1600" i="1" kern="0">
              <a:solidFill>
                <a:srgbClr val="000000"/>
              </a:solidFill>
              <a:cs typeface="Arial"/>
              <a:sym typeface="Arial"/>
            </a:endParaRPr>
          </a:p>
          <a:p>
            <a:pPr algn="ctr">
              <a:buClr>
                <a:srgbClr val="000000"/>
              </a:buClr>
              <a:buFont typeface="Arial"/>
              <a:buNone/>
            </a:pPr>
            <a:endParaRPr sz="1600" i="1" kern="0">
              <a:solidFill>
                <a:srgbClr val="000000"/>
              </a:solidFill>
              <a:cs typeface="Arial"/>
              <a:sym typeface="Arial"/>
            </a:endParaRPr>
          </a:p>
        </p:txBody>
      </p:sp>
    </p:spTree>
    <p:extLst>
      <p:ext uri="{BB962C8B-B14F-4D97-AF65-F5344CB8AC3E}">
        <p14:creationId xmlns:p14="http://schemas.microsoft.com/office/powerpoint/2010/main" val="37050601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p:nvPr/>
        </p:nvSpPr>
        <p:spPr>
          <a:xfrm>
            <a:off x="1708400" y="3459400"/>
            <a:ext cx="3692400" cy="6456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1900" b="1" kern="0">
                <a:solidFill>
                  <a:srgbClr val="000000"/>
                </a:solidFill>
                <a:cs typeface="Arial"/>
                <a:sym typeface="Arial"/>
              </a:rPr>
              <a:t>MIT License </a:t>
            </a:r>
            <a:r>
              <a:rPr lang="nl" sz="1300" kern="0">
                <a:solidFill>
                  <a:srgbClr val="000000"/>
                </a:solidFill>
                <a:cs typeface="Arial"/>
                <a:sym typeface="Arial"/>
              </a:rPr>
              <a:t>(since 2018)</a:t>
            </a:r>
            <a:endParaRPr sz="1300" kern="0">
              <a:solidFill>
                <a:srgbClr val="000000"/>
              </a:solidFill>
              <a:cs typeface="Arial"/>
              <a:sym typeface="Arial"/>
            </a:endParaRPr>
          </a:p>
          <a:p>
            <a:pPr algn="ctr">
              <a:buClr>
                <a:srgbClr val="000000"/>
              </a:buClr>
              <a:buFont typeface="Arial"/>
              <a:buNone/>
            </a:pPr>
            <a:r>
              <a:rPr lang="nl" sz="1600" i="1" kern="0">
                <a:solidFill>
                  <a:srgbClr val="000000"/>
                </a:solidFill>
                <a:cs typeface="Arial"/>
                <a:sym typeface="Arial"/>
              </a:rPr>
              <a:t>Frontend Framework</a:t>
            </a:r>
            <a:endParaRPr sz="1600" i="1" kern="0">
              <a:solidFill>
                <a:srgbClr val="000000"/>
              </a:solidFill>
              <a:cs typeface="Arial"/>
              <a:sym typeface="Arial"/>
            </a:endParaRPr>
          </a:p>
        </p:txBody>
      </p:sp>
      <p:sp>
        <p:nvSpPr>
          <p:cNvPr id="68" name="Google Shape;68;p14"/>
          <p:cNvSpPr txBox="1"/>
          <p:nvPr/>
        </p:nvSpPr>
        <p:spPr>
          <a:xfrm>
            <a:off x="1708400" y="5186067"/>
            <a:ext cx="3810000" cy="981200"/>
          </a:xfrm>
          <a:prstGeom prst="rect">
            <a:avLst/>
          </a:prstGeom>
          <a:noFill/>
          <a:ln>
            <a:noFill/>
          </a:ln>
        </p:spPr>
        <p:txBody>
          <a:bodyPr spcFirstLastPara="1" wrap="square" lIns="121894" tIns="121894" rIns="121894" bIns="121894" anchor="t" anchorCtr="0">
            <a:noAutofit/>
          </a:bodyPr>
          <a:lstStyle/>
          <a:p>
            <a:pPr marL="609570" indent="609570">
              <a:lnSpc>
                <a:spcPct val="115000"/>
              </a:lnSpc>
              <a:spcBef>
                <a:spcPts val="1867"/>
              </a:spcBef>
              <a:buClr>
                <a:srgbClr val="000000"/>
              </a:buClr>
            </a:pPr>
            <a:r>
              <a:rPr lang="nl" sz="1700" b="1" kern="0" smtClean="0">
                <a:solidFill>
                  <a:srgbClr val="24292E"/>
                </a:solidFill>
                <a:cs typeface="Arial"/>
                <a:sym typeface="Arial"/>
              </a:rPr>
              <a:t>BSD 2 </a:t>
            </a:r>
            <a:r>
              <a:rPr lang="nl" sz="1700" b="1" kern="0">
                <a:solidFill>
                  <a:srgbClr val="24292E"/>
                </a:solidFill>
                <a:cs typeface="Arial"/>
                <a:sym typeface="Arial"/>
              </a:rPr>
              <a:t>License</a:t>
            </a:r>
            <a:endParaRPr sz="1900" b="1" kern="0">
              <a:solidFill>
                <a:srgbClr val="000000"/>
              </a:solidFill>
              <a:cs typeface="Arial"/>
              <a:sym typeface="Arial"/>
            </a:endParaRPr>
          </a:p>
          <a:p>
            <a:pPr algn="ctr">
              <a:spcBef>
                <a:spcPts val="533"/>
              </a:spcBef>
              <a:buClr>
                <a:srgbClr val="000000"/>
              </a:buClr>
            </a:pPr>
            <a:r>
              <a:rPr lang="nl" sz="1600" i="1" kern="0">
                <a:solidFill>
                  <a:srgbClr val="000000"/>
                </a:solidFill>
                <a:cs typeface="Arial"/>
                <a:sym typeface="Arial"/>
              </a:rPr>
              <a:t>Spatial data visualisation</a:t>
            </a:r>
            <a:endParaRPr sz="1600" i="1" kern="0">
              <a:solidFill>
                <a:srgbClr val="000000"/>
              </a:solidFill>
              <a:cs typeface="Arial"/>
              <a:sym typeface="Arial"/>
            </a:endParaRPr>
          </a:p>
          <a:p>
            <a:pPr algn="ctr">
              <a:buClr>
                <a:srgbClr val="000000"/>
              </a:buClr>
              <a:buFont typeface="Arial"/>
              <a:buNone/>
            </a:pPr>
            <a:endParaRPr sz="1600" i="1" kern="0">
              <a:solidFill>
                <a:srgbClr val="000000"/>
              </a:solidFill>
              <a:cs typeface="Arial"/>
              <a:sym typeface="Arial"/>
            </a:endParaRPr>
          </a:p>
        </p:txBody>
      </p:sp>
      <p:sp>
        <p:nvSpPr>
          <p:cNvPr id="69" name="Google Shape;69;p14"/>
          <p:cNvSpPr txBox="1"/>
          <p:nvPr/>
        </p:nvSpPr>
        <p:spPr>
          <a:xfrm>
            <a:off x="6859367" y="3459400"/>
            <a:ext cx="3692400" cy="6456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1900" b="1" kern="0">
                <a:solidFill>
                  <a:srgbClr val="000000"/>
                </a:solidFill>
                <a:cs typeface="Arial"/>
                <a:sym typeface="Arial"/>
              </a:rPr>
              <a:t>MIT License</a:t>
            </a:r>
            <a:endParaRPr sz="1900" b="1" kern="0">
              <a:solidFill>
                <a:srgbClr val="000000"/>
              </a:solidFill>
              <a:cs typeface="Arial"/>
              <a:sym typeface="Arial"/>
            </a:endParaRPr>
          </a:p>
          <a:p>
            <a:pPr algn="ctr">
              <a:buClr>
                <a:srgbClr val="000000"/>
              </a:buClr>
              <a:buFont typeface="Arial"/>
              <a:buNone/>
            </a:pPr>
            <a:r>
              <a:rPr lang="nl" sz="1600" i="1" kern="0">
                <a:solidFill>
                  <a:srgbClr val="000000"/>
                </a:solidFill>
                <a:cs typeface="Arial"/>
                <a:sym typeface="Arial"/>
              </a:rPr>
              <a:t>Form handling</a:t>
            </a:r>
            <a:endParaRPr sz="1600" i="1" kern="0">
              <a:solidFill>
                <a:srgbClr val="000000"/>
              </a:solidFill>
              <a:cs typeface="Arial"/>
              <a:sym typeface="Arial"/>
            </a:endParaRPr>
          </a:p>
        </p:txBody>
      </p:sp>
      <p:sp>
        <p:nvSpPr>
          <p:cNvPr id="70" name="Google Shape;70;p14"/>
          <p:cNvSpPr txBox="1"/>
          <p:nvPr/>
        </p:nvSpPr>
        <p:spPr>
          <a:xfrm>
            <a:off x="6791249" y="5521667"/>
            <a:ext cx="3692400" cy="6456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1900" b="1" kern="0">
                <a:solidFill>
                  <a:srgbClr val="000000"/>
                </a:solidFill>
                <a:cs typeface="Arial"/>
                <a:sym typeface="Arial"/>
              </a:rPr>
              <a:t>MIT License</a:t>
            </a:r>
            <a:endParaRPr sz="1900" b="1" kern="0">
              <a:solidFill>
                <a:srgbClr val="000000"/>
              </a:solidFill>
              <a:cs typeface="Arial"/>
              <a:sym typeface="Arial"/>
            </a:endParaRPr>
          </a:p>
          <a:p>
            <a:pPr algn="ctr">
              <a:buClr>
                <a:srgbClr val="000000"/>
              </a:buClr>
              <a:buFont typeface="Arial"/>
              <a:buNone/>
            </a:pPr>
            <a:r>
              <a:rPr lang="nl" sz="1600" i="1" kern="0">
                <a:solidFill>
                  <a:srgbClr val="000000"/>
                </a:solidFill>
                <a:cs typeface="Arial"/>
                <a:sym typeface="Arial"/>
              </a:rPr>
              <a:t>CSS Utility Framework</a:t>
            </a:r>
            <a:endParaRPr sz="1600" i="1" kern="0">
              <a:solidFill>
                <a:srgbClr val="000000"/>
              </a:solidFill>
              <a:cs typeface="Arial"/>
              <a:sym typeface="Arial"/>
            </a:endParaRPr>
          </a:p>
          <a:p>
            <a:pPr algn="ctr">
              <a:buClr>
                <a:srgbClr val="000000"/>
              </a:buClr>
              <a:buFont typeface="Arial"/>
              <a:buNone/>
            </a:pPr>
            <a:endParaRPr sz="1600" i="1" kern="0">
              <a:solidFill>
                <a:srgbClr val="000000"/>
              </a:solidFill>
              <a:cs typeface="Arial"/>
              <a:sym typeface="Arial"/>
            </a:endParaRPr>
          </a:p>
        </p:txBody>
      </p:sp>
      <p:sp>
        <p:nvSpPr>
          <p:cNvPr id="71" name="Google Shape;71;p14"/>
          <p:cNvSpPr txBox="1"/>
          <p:nvPr/>
        </p:nvSpPr>
        <p:spPr>
          <a:xfrm>
            <a:off x="1021400" y="301567"/>
            <a:ext cx="10583600" cy="15860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4800" b="1" kern="0">
                <a:solidFill>
                  <a:srgbClr val="000000"/>
                </a:solidFill>
                <a:cs typeface="Arial"/>
                <a:sym typeface="Arial"/>
              </a:rPr>
              <a:t>Frontend main stack</a:t>
            </a:r>
            <a:endParaRPr sz="4800" b="1" kern="0">
              <a:solidFill>
                <a:srgbClr val="000000"/>
              </a:solidFill>
              <a:cs typeface="Arial"/>
              <a:sym typeface="Arial"/>
            </a:endParaRPr>
          </a:p>
          <a:p>
            <a:pPr algn="ctr">
              <a:buClr>
                <a:srgbClr val="000000"/>
              </a:buClr>
              <a:buFont typeface="Arial"/>
              <a:buNone/>
            </a:pPr>
            <a:endParaRPr sz="1500" b="1" kern="0">
              <a:solidFill>
                <a:srgbClr val="000000"/>
              </a:solidFill>
              <a:cs typeface="Arial"/>
              <a:sym typeface="Arial"/>
            </a:endParaRPr>
          </a:p>
        </p:txBody>
      </p:sp>
      <p:pic>
        <p:nvPicPr>
          <p:cNvPr id="72" name="Google Shape;72;p14"/>
          <p:cNvPicPr preferRelativeResize="0"/>
          <p:nvPr/>
        </p:nvPicPr>
        <p:blipFill>
          <a:blip r:embed="rId3">
            <a:alphaModFix/>
          </a:blip>
          <a:stretch>
            <a:fillRect/>
          </a:stretch>
        </p:blipFill>
        <p:spPr>
          <a:xfrm>
            <a:off x="1912581" y="2050636"/>
            <a:ext cx="3284033" cy="1535633"/>
          </a:xfrm>
          <a:prstGeom prst="rect">
            <a:avLst/>
          </a:prstGeom>
          <a:noFill/>
          <a:ln>
            <a:noFill/>
          </a:ln>
        </p:spPr>
      </p:pic>
      <p:pic>
        <p:nvPicPr>
          <p:cNvPr id="73" name="Google Shape;73;p14"/>
          <p:cNvPicPr preferRelativeResize="0"/>
          <p:nvPr/>
        </p:nvPicPr>
        <p:blipFill rotWithShape="1">
          <a:blip r:embed="rId4">
            <a:alphaModFix/>
          </a:blip>
          <a:srcRect l="34749" t="10538" r="34964" b="12598"/>
          <a:stretch/>
        </p:blipFill>
        <p:spPr>
          <a:xfrm>
            <a:off x="7588800" y="1728435"/>
            <a:ext cx="2233533" cy="1700556"/>
          </a:xfrm>
          <a:prstGeom prst="rect">
            <a:avLst/>
          </a:prstGeom>
          <a:noFill/>
          <a:ln>
            <a:noFill/>
          </a:ln>
        </p:spPr>
      </p:pic>
      <p:pic>
        <p:nvPicPr>
          <p:cNvPr id="74" name="Google Shape;74;p14"/>
          <p:cNvPicPr preferRelativeResize="0"/>
          <p:nvPr/>
        </p:nvPicPr>
        <p:blipFill>
          <a:blip r:embed="rId5">
            <a:alphaModFix/>
          </a:blip>
          <a:stretch>
            <a:fillRect/>
          </a:stretch>
        </p:blipFill>
        <p:spPr>
          <a:xfrm>
            <a:off x="2054067" y="4603608"/>
            <a:ext cx="3464340" cy="918051"/>
          </a:xfrm>
          <a:prstGeom prst="rect">
            <a:avLst/>
          </a:prstGeom>
          <a:noFill/>
          <a:ln>
            <a:noFill/>
          </a:ln>
        </p:spPr>
      </p:pic>
      <p:pic>
        <p:nvPicPr>
          <p:cNvPr id="75" name="Google Shape;75;p14"/>
          <p:cNvPicPr preferRelativeResize="0"/>
          <p:nvPr/>
        </p:nvPicPr>
        <p:blipFill>
          <a:blip r:embed="rId6">
            <a:alphaModFix/>
          </a:blip>
          <a:stretch>
            <a:fillRect/>
          </a:stretch>
        </p:blipFill>
        <p:spPr>
          <a:xfrm>
            <a:off x="7346667" y="4930767"/>
            <a:ext cx="2717800" cy="723900"/>
          </a:xfrm>
          <a:prstGeom prst="rect">
            <a:avLst/>
          </a:prstGeom>
          <a:noFill/>
          <a:ln>
            <a:noFill/>
          </a:ln>
        </p:spPr>
      </p:pic>
    </p:spTree>
    <p:extLst>
      <p:ext uri="{BB962C8B-B14F-4D97-AF65-F5344CB8AC3E}">
        <p14:creationId xmlns:p14="http://schemas.microsoft.com/office/powerpoint/2010/main" val="2391210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p:nvPr/>
        </p:nvSpPr>
        <p:spPr>
          <a:xfrm>
            <a:off x="1021400" y="301567"/>
            <a:ext cx="10583600" cy="15860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4800" b="1" kern="0">
                <a:solidFill>
                  <a:srgbClr val="000000"/>
                </a:solidFill>
                <a:cs typeface="Arial"/>
                <a:sym typeface="Arial"/>
              </a:rPr>
              <a:t>Schema configuration driven</a:t>
            </a:r>
            <a:endParaRPr sz="4800" b="1" kern="0">
              <a:solidFill>
                <a:srgbClr val="000000"/>
              </a:solidFill>
              <a:cs typeface="Arial"/>
              <a:sym typeface="Arial"/>
            </a:endParaRPr>
          </a:p>
          <a:p>
            <a:pPr algn="ctr">
              <a:buClr>
                <a:srgbClr val="000000"/>
              </a:buClr>
              <a:buFont typeface="Arial"/>
              <a:buNone/>
            </a:pPr>
            <a:r>
              <a:rPr lang="nl" kern="0">
                <a:solidFill>
                  <a:srgbClr val="000000"/>
                </a:solidFill>
                <a:cs typeface="Arial"/>
                <a:sym typeface="Arial"/>
              </a:rPr>
              <a:t>Frontend</a:t>
            </a:r>
            <a:endParaRPr kern="0">
              <a:solidFill>
                <a:srgbClr val="000000"/>
              </a:solidFill>
              <a:cs typeface="Arial"/>
              <a:sym typeface="Arial"/>
            </a:endParaRPr>
          </a:p>
          <a:p>
            <a:pPr algn="ctr">
              <a:buClr>
                <a:srgbClr val="000000"/>
              </a:buClr>
              <a:buFont typeface="Arial"/>
              <a:buNone/>
            </a:pPr>
            <a:endParaRPr sz="1500" b="1" kern="0">
              <a:solidFill>
                <a:srgbClr val="000000"/>
              </a:solidFill>
              <a:cs typeface="Arial"/>
              <a:sym typeface="Arial"/>
            </a:endParaRPr>
          </a:p>
        </p:txBody>
      </p:sp>
      <p:pic>
        <p:nvPicPr>
          <p:cNvPr id="81" name="Google Shape;81;p15"/>
          <p:cNvPicPr preferRelativeResize="0"/>
          <p:nvPr/>
        </p:nvPicPr>
        <p:blipFill>
          <a:blip r:embed="rId3">
            <a:alphaModFix/>
          </a:blip>
          <a:stretch>
            <a:fillRect/>
          </a:stretch>
        </p:blipFill>
        <p:spPr>
          <a:xfrm>
            <a:off x="1905567" y="1643269"/>
            <a:ext cx="2398844" cy="4564033"/>
          </a:xfrm>
          <a:prstGeom prst="rect">
            <a:avLst/>
          </a:prstGeom>
          <a:noFill/>
          <a:ln>
            <a:noFill/>
          </a:ln>
          <a:effectLst>
            <a:outerShdw blurRad="57150" dist="19050" dir="5400000" algn="bl" rotWithShape="0">
              <a:srgbClr val="000000">
                <a:alpha val="50000"/>
              </a:srgbClr>
            </a:outerShdw>
          </a:effectLst>
        </p:spPr>
      </p:pic>
      <p:pic>
        <p:nvPicPr>
          <p:cNvPr id="82" name="Google Shape;82;p15"/>
          <p:cNvPicPr preferRelativeResize="0"/>
          <p:nvPr/>
        </p:nvPicPr>
        <p:blipFill rotWithShape="1">
          <a:blip r:embed="rId4">
            <a:alphaModFix/>
          </a:blip>
          <a:srcRect r="48557"/>
          <a:stretch/>
        </p:blipFill>
        <p:spPr>
          <a:xfrm>
            <a:off x="7406441" y="1813135"/>
            <a:ext cx="3848465" cy="4224300"/>
          </a:xfrm>
          <a:prstGeom prst="rect">
            <a:avLst/>
          </a:prstGeom>
          <a:noFill/>
          <a:ln>
            <a:noFill/>
          </a:ln>
        </p:spPr>
      </p:pic>
      <p:cxnSp>
        <p:nvCxnSpPr>
          <p:cNvPr id="83" name="Google Shape;83;p15"/>
          <p:cNvCxnSpPr>
            <a:stCxn id="81" idx="3"/>
            <a:endCxn id="82" idx="1"/>
          </p:cNvCxnSpPr>
          <p:nvPr/>
        </p:nvCxnSpPr>
        <p:spPr>
          <a:xfrm>
            <a:off x="4304411" y="3925284"/>
            <a:ext cx="3102000" cy="0"/>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9348133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p:nvPr/>
        </p:nvSpPr>
        <p:spPr>
          <a:xfrm>
            <a:off x="1021400" y="301567"/>
            <a:ext cx="10583600" cy="15860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4800" b="1" kern="0">
                <a:solidFill>
                  <a:srgbClr val="000000"/>
                </a:solidFill>
                <a:cs typeface="Arial"/>
                <a:sym typeface="Arial"/>
              </a:rPr>
              <a:t>Schema configuration driven</a:t>
            </a:r>
            <a:endParaRPr sz="4800" b="1" kern="0">
              <a:solidFill>
                <a:srgbClr val="000000"/>
              </a:solidFill>
              <a:cs typeface="Arial"/>
              <a:sym typeface="Arial"/>
            </a:endParaRPr>
          </a:p>
          <a:p>
            <a:pPr algn="ctr">
              <a:buClr>
                <a:srgbClr val="000000"/>
              </a:buClr>
              <a:buFont typeface="Arial"/>
              <a:buNone/>
            </a:pPr>
            <a:r>
              <a:rPr lang="nl" kern="0">
                <a:solidFill>
                  <a:srgbClr val="000000"/>
                </a:solidFill>
                <a:cs typeface="Arial"/>
                <a:sym typeface="Arial"/>
              </a:rPr>
              <a:t>Backend</a:t>
            </a:r>
            <a:endParaRPr kern="0">
              <a:solidFill>
                <a:srgbClr val="000000"/>
              </a:solidFill>
              <a:cs typeface="Arial"/>
              <a:sym typeface="Arial"/>
            </a:endParaRPr>
          </a:p>
          <a:p>
            <a:pPr algn="ctr">
              <a:buClr>
                <a:srgbClr val="000000"/>
              </a:buClr>
              <a:buFont typeface="Arial"/>
              <a:buNone/>
            </a:pPr>
            <a:endParaRPr sz="1500" b="1" kern="0">
              <a:solidFill>
                <a:srgbClr val="000000"/>
              </a:solidFill>
              <a:cs typeface="Arial"/>
              <a:sym typeface="Arial"/>
            </a:endParaRPr>
          </a:p>
        </p:txBody>
      </p:sp>
      <p:cxnSp>
        <p:nvCxnSpPr>
          <p:cNvPr id="89" name="Google Shape;89;p16"/>
          <p:cNvCxnSpPr>
            <a:endCxn id="91" idx="1"/>
          </p:cNvCxnSpPr>
          <p:nvPr/>
        </p:nvCxnSpPr>
        <p:spPr>
          <a:xfrm>
            <a:off x="4304233" y="3925300"/>
            <a:ext cx="2014400" cy="0"/>
          </a:xfrm>
          <a:prstGeom prst="straightConnector1">
            <a:avLst/>
          </a:prstGeom>
          <a:noFill/>
          <a:ln w="9525" cap="flat" cmpd="sng">
            <a:solidFill>
              <a:schemeClr val="dk2"/>
            </a:solidFill>
            <a:prstDash val="solid"/>
            <a:round/>
            <a:headEnd type="none" w="med" len="med"/>
            <a:tailEnd type="triangle" w="med" len="med"/>
          </a:ln>
        </p:spPr>
      </p:cxnSp>
      <p:pic>
        <p:nvPicPr>
          <p:cNvPr id="92" name="Google Shape;92;p16"/>
          <p:cNvPicPr preferRelativeResize="0"/>
          <p:nvPr/>
        </p:nvPicPr>
        <p:blipFill>
          <a:blip r:embed="rId3">
            <a:alphaModFix/>
          </a:blip>
          <a:stretch>
            <a:fillRect/>
          </a:stretch>
        </p:blipFill>
        <p:spPr>
          <a:xfrm>
            <a:off x="1021400" y="3051000"/>
            <a:ext cx="4267200" cy="1651000"/>
          </a:xfrm>
          <a:prstGeom prst="rect">
            <a:avLst/>
          </a:prstGeom>
          <a:noFill/>
          <a:ln>
            <a:noFill/>
          </a:ln>
          <a:effectLst>
            <a:outerShdw blurRad="57150" dist="19050" dir="5400000" algn="bl" rotWithShape="0">
              <a:srgbClr val="000000">
                <a:alpha val="50000"/>
              </a:srgbClr>
            </a:outerShdw>
          </a:effectLst>
        </p:spPr>
      </p:pic>
      <p:pic>
        <p:nvPicPr>
          <p:cNvPr id="91" name="Google Shape;91;p16"/>
          <p:cNvPicPr preferRelativeResize="0"/>
          <p:nvPr/>
        </p:nvPicPr>
        <p:blipFill>
          <a:blip r:embed="rId4">
            <a:alphaModFix/>
          </a:blip>
          <a:stretch>
            <a:fillRect/>
          </a:stretch>
        </p:blipFill>
        <p:spPr>
          <a:xfrm>
            <a:off x="6318635" y="2731500"/>
            <a:ext cx="5778500" cy="2387600"/>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6868124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p:nvPr/>
        </p:nvSpPr>
        <p:spPr>
          <a:xfrm>
            <a:off x="1021400" y="301567"/>
            <a:ext cx="10583600" cy="1586000"/>
          </a:xfrm>
          <a:prstGeom prst="rect">
            <a:avLst/>
          </a:prstGeom>
          <a:noFill/>
          <a:ln>
            <a:noFill/>
          </a:ln>
        </p:spPr>
        <p:txBody>
          <a:bodyPr spcFirstLastPara="1" wrap="square" lIns="121894" tIns="121894" rIns="121894" bIns="121894" anchor="t" anchorCtr="0">
            <a:noAutofit/>
          </a:bodyPr>
          <a:lstStyle/>
          <a:p>
            <a:pPr algn="ctr">
              <a:buClr>
                <a:srgbClr val="000000"/>
              </a:buClr>
              <a:buFont typeface="Arial"/>
              <a:buNone/>
            </a:pPr>
            <a:r>
              <a:rPr lang="nl" sz="4800" b="1" kern="0">
                <a:solidFill>
                  <a:srgbClr val="000000"/>
                </a:solidFill>
                <a:cs typeface="Arial"/>
                <a:sym typeface="Arial"/>
              </a:rPr>
              <a:t>Schema configuration driven</a:t>
            </a:r>
            <a:endParaRPr sz="4800" b="1" kern="0">
              <a:solidFill>
                <a:srgbClr val="000000"/>
              </a:solidFill>
              <a:cs typeface="Arial"/>
              <a:sym typeface="Arial"/>
            </a:endParaRPr>
          </a:p>
          <a:p>
            <a:pPr algn="ctr">
              <a:buClr>
                <a:srgbClr val="000000"/>
              </a:buClr>
              <a:buFont typeface="Arial"/>
              <a:buNone/>
            </a:pPr>
            <a:r>
              <a:rPr lang="nl" kern="0">
                <a:solidFill>
                  <a:srgbClr val="000000"/>
                </a:solidFill>
                <a:cs typeface="Arial"/>
                <a:sym typeface="Arial"/>
              </a:rPr>
              <a:t>Future integration</a:t>
            </a:r>
            <a:endParaRPr kern="0">
              <a:solidFill>
                <a:srgbClr val="000000"/>
              </a:solidFill>
              <a:cs typeface="Arial"/>
              <a:sym typeface="Arial"/>
            </a:endParaRPr>
          </a:p>
          <a:p>
            <a:pPr algn="ctr">
              <a:buClr>
                <a:srgbClr val="000000"/>
              </a:buClr>
              <a:buFont typeface="Arial"/>
              <a:buNone/>
            </a:pPr>
            <a:endParaRPr sz="1500" b="1" kern="0">
              <a:solidFill>
                <a:srgbClr val="000000"/>
              </a:solidFill>
              <a:cs typeface="Arial"/>
              <a:sym typeface="Arial"/>
            </a:endParaRPr>
          </a:p>
        </p:txBody>
      </p:sp>
      <p:cxnSp>
        <p:nvCxnSpPr>
          <p:cNvPr id="98" name="Google Shape;98;p17"/>
          <p:cNvCxnSpPr>
            <a:endCxn id="100" idx="1"/>
          </p:cNvCxnSpPr>
          <p:nvPr/>
        </p:nvCxnSpPr>
        <p:spPr>
          <a:xfrm>
            <a:off x="4567033" y="3925284"/>
            <a:ext cx="3243200" cy="0"/>
          </a:xfrm>
          <a:prstGeom prst="straightConnector1">
            <a:avLst/>
          </a:prstGeom>
          <a:noFill/>
          <a:ln w="9525" cap="flat" cmpd="sng">
            <a:solidFill>
              <a:schemeClr val="dk2"/>
            </a:solidFill>
            <a:prstDash val="solid"/>
            <a:round/>
            <a:headEnd type="none" w="med" len="med"/>
            <a:tailEnd type="triangle" w="med" len="med"/>
          </a:ln>
        </p:spPr>
      </p:cxnSp>
      <p:pic>
        <p:nvPicPr>
          <p:cNvPr id="101" name="Google Shape;101;p17"/>
          <p:cNvPicPr preferRelativeResize="0"/>
          <p:nvPr/>
        </p:nvPicPr>
        <p:blipFill>
          <a:blip r:embed="rId3">
            <a:alphaModFix/>
          </a:blip>
          <a:stretch>
            <a:fillRect/>
          </a:stretch>
        </p:blipFill>
        <p:spPr>
          <a:xfrm>
            <a:off x="1021400" y="3051000"/>
            <a:ext cx="4267200" cy="1651000"/>
          </a:xfrm>
          <a:prstGeom prst="rect">
            <a:avLst/>
          </a:prstGeom>
          <a:noFill/>
          <a:ln>
            <a:noFill/>
          </a:ln>
          <a:effectLst>
            <a:outerShdw blurRad="57150" dist="19050" dir="5400000" algn="bl" rotWithShape="0">
              <a:srgbClr val="000000">
                <a:alpha val="50000"/>
              </a:srgbClr>
            </a:outerShdw>
          </a:effectLst>
        </p:spPr>
      </p:pic>
      <p:pic>
        <p:nvPicPr>
          <p:cNvPr id="100" name="Google Shape;100;p17"/>
          <p:cNvPicPr preferRelativeResize="0"/>
          <p:nvPr/>
        </p:nvPicPr>
        <p:blipFill>
          <a:blip r:embed="rId4">
            <a:alphaModFix/>
          </a:blip>
          <a:stretch>
            <a:fillRect/>
          </a:stretch>
        </p:blipFill>
        <p:spPr>
          <a:xfrm>
            <a:off x="7810235" y="1643269"/>
            <a:ext cx="2398844" cy="4564033"/>
          </a:xfrm>
          <a:prstGeom prst="rect">
            <a:avLst/>
          </a:prstGeom>
          <a:noFill/>
          <a:ln>
            <a:noFill/>
          </a:ln>
          <a:effectLst>
            <a:outerShdw blurRad="57150" dist="19050" dir="5400000" algn="bl" rotWithShape="0">
              <a:srgbClr val="000000">
                <a:alpha val="50000"/>
              </a:srgbClr>
            </a:outerShdw>
          </a:effectLst>
        </p:spPr>
      </p:pic>
      <p:pic>
        <p:nvPicPr>
          <p:cNvPr id="102" name="Google Shape;102;p17"/>
          <p:cNvPicPr preferRelativeResize="0"/>
          <p:nvPr/>
        </p:nvPicPr>
        <p:blipFill>
          <a:blip r:embed="rId5">
            <a:alphaModFix/>
          </a:blip>
          <a:stretch>
            <a:fillRect/>
          </a:stretch>
        </p:blipFill>
        <p:spPr>
          <a:xfrm>
            <a:off x="814027" y="4778427"/>
            <a:ext cx="2736567" cy="2016767"/>
          </a:xfrm>
          <a:prstGeom prst="rect">
            <a:avLst/>
          </a:prstGeom>
          <a:noFill/>
          <a:ln>
            <a:noFill/>
          </a:ln>
        </p:spPr>
      </p:pic>
      <p:sp>
        <p:nvSpPr>
          <p:cNvPr id="103" name="Google Shape;103;p17"/>
          <p:cNvSpPr txBox="1"/>
          <p:nvPr/>
        </p:nvSpPr>
        <p:spPr>
          <a:xfrm>
            <a:off x="2480533" y="5460017"/>
            <a:ext cx="5603200" cy="653600"/>
          </a:xfrm>
          <a:prstGeom prst="rect">
            <a:avLst/>
          </a:prstGeom>
          <a:noFill/>
          <a:ln>
            <a:noFill/>
          </a:ln>
        </p:spPr>
        <p:txBody>
          <a:bodyPr spcFirstLastPara="1" wrap="square" lIns="121894" tIns="121894" rIns="121894" bIns="121894" anchor="t" anchorCtr="0">
            <a:noAutofit/>
          </a:bodyPr>
          <a:lstStyle/>
          <a:p>
            <a:pPr marL="609570" indent="-423312">
              <a:buClr>
                <a:srgbClr val="000000"/>
              </a:buClr>
              <a:buSzPts val="1400"/>
              <a:buFont typeface="Arial"/>
              <a:buChar char="-"/>
            </a:pPr>
            <a:r>
              <a:rPr lang="nl" sz="1900" kern="0">
                <a:solidFill>
                  <a:srgbClr val="000000"/>
                </a:solidFill>
                <a:cs typeface="Arial"/>
                <a:sym typeface="Arial"/>
              </a:rPr>
              <a:t>Have backend provide data attribute information(OAS)</a:t>
            </a:r>
            <a:endParaRPr sz="1900" kern="0">
              <a:solidFill>
                <a:srgbClr val="000000"/>
              </a:solidFill>
              <a:cs typeface="Arial"/>
              <a:sym typeface="Arial"/>
            </a:endParaRPr>
          </a:p>
          <a:p>
            <a:pPr marL="609570" indent="-423312">
              <a:buClr>
                <a:srgbClr val="000000"/>
              </a:buClr>
              <a:buSzPts val="1400"/>
              <a:buFont typeface="Arial"/>
              <a:buChar char="-"/>
            </a:pPr>
            <a:r>
              <a:rPr lang="nl" sz="1900" kern="0">
                <a:solidFill>
                  <a:srgbClr val="000000"/>
                </a:solidFill>
                <a:cs typeface="Arial"/>
                <a:sym typeface="Arial"/>
              </a:rPr>
              <a:t>Frontend handles OAS to generate CRUD interfaces</a:t>
            </a:r>
            <a:endParaRPr sz="1900" kern="0">
              <a:solidFill>
                <a:srgbClr val="000000"/>
              </a:solidFill>
              <a:cs typeface="Arial"/>
              <a:sym typeface="Arial"/>
            </a:endParaRPr>
          </a:p>
        </p:txBody>
      </p:sp>
    </p:spTree>
    <p:extLst>
      <p:ext uri="{BB962C8B-B14F-4D97-AF65-F5344CB8AC3E}">
        <p14:creationId xmlns:p14="http://schemas.microsoft.com/office/powerpoint/2010/main" val="19085715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terpsml\AppData\Roaming\OpenText\OTEdit\EC_idms\c677065323\simulation-transformation-or-hype-65-6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272" y="751977"/>
            <a:ext cx="8638606" cy="6485725"/>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p:cNvSpPr/>
          <p:nvPr/>
        </p:nvSpPr>
        <p:spPr>
          <a:xfrm>
            <a:off x="1678675" y="0"/>
            <a:ext cx="8871044" cy="1214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Rechthoek 4"/>
          <p:cNvSpPr/>
          <p:nvPr/>
        </p:nvSpPr>
        <p:spPr>
          <a:xfrm>
            <a:off x="1440053" y="5827594"/>
            <a:ext cx="8871044" cy="1410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ekstvak 5"/>
          <p:cNvSpPr txBox="1"/>
          <p:nvPr/>
        </p:nvSpPr>
        <p:spPr>
          <a:xfrm>
            <a:off x="3589361" y="4189861"/>
            <a:ext cx="606256" cy="1107996"/>
          </a:xfrm>
          <a:prstGeom prst="rect">
            <a:avLst/>
          </a:prstGeom>
          <a:noFill/>
        </p:spPr>
        <p:txBody>
          <a:bodyPr wrap="none" rtlCol="0">
            <a:spAutoFit/>
          </a:bodyPr>
          <a:lstStyle/>
          <a:p>
            <a:r>
              <a:rPr lang="nl-NL" sz="6600">
                <a:solidFill>
                  <a:srgbClr val="FF0000"/>
                </a:solidFill>
              </a:rPr>
              <a:t>*</a:t>
            </a:r>
            <a:endParaRPr lang="nl-NL">
              <a:solidFill>
                <a:srgbClr val="FF0000"/>
              </a:solidFill>
            </a:endParaRPr>
          </a:p>
        </p:txBody>
      </p:sp>
      <p:sp>
        <p:nvSpPr>
          <p:cNvPr id="7" name="Titel 3"/>
          <p:cNvSpPr>
            <a:spLocks noGrp="1"/>
          </p:cNvSpPr>
          <p:nvPr>
            <p:ph type="title"/>
          </p:nvPr>
        </p:nvSpPr>
        <p:spPr>
          <a:xfrm>
            <a:off x="838200" y="365125"/>
            <a:ext cx="10515600" cy="1325563"/>
          </a:xfrm>
        </p:spPr>
        <p:txBody>
          <a:bodyPr/>
          <a:lstStyle/>
          <a:p>
            <a:r>
              <a:rPr lang="nl-NL" smtClean="0"/>
              <a:t>Status (PZH)</a:t>
            </a:r>
            <a:endParaRPr lang="nl-NL" dirty="0"/>
          </a:p>
        </p:txBody>
      </p:sp>
    </p:spTree>
    <p:extLst>
      <p:ext uri="{BB962C8B-B14F-4D97-AF65-F5344CB8AC3E}">
        <p14:creationId xmlns:p14="http://schemas.microsoft.com/office/powerpoint/2010/main" val="31771159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p:cNvPicPr>
            <a:picLocks noGrp="1" noChangeAspect="1"/>
          </p:cNvPicPr>
          <p:nvPr>
            <p:ph idx="1"/>
          </p:nvPr>
        </p:nvPicPr>
        <p:blipFill rotWithShape="1">
          <a:blip r:embed="rId2">
            <a:extLst>
              <a:ext uri="{28A0092B-C50C-407E-A947-70E740481C1C}">
                <a14:useLocalDpi xmlns:a14="http://schemas.microsoft.com/office/drawing/2010/main" val="0"/>
              </a:ext>
            </a:extLst>
          </a:blip>
          <a:srcRect t="24581" b="6505"/>
          <a:stretch/>
        </p:blipFill>
        <p:spPr>
          <a:xfrm>
            <a:off x="1593669" y="2106795"/>
            <a:ext cx="9379131" cy="4803455"/>
          </a:xfrm>
        </p:spPr>
      </p:pic>
      <p:sp>
        <p:nvSpPr>
          <p:cNvPr id="5" name="Tekstvak 4"/>
          <p:cNvSpPr txBox="1"/>
          <p:nvPr/>
        </p:nvSpPr>
        <p:spPr>
          <a:xfrm>
            <a:off x="904875" y="574761"/>
            <a:ext cx="10459811" cy="2123658"/>
          </a:xfrm>
          <a:prstGeom prst="rect">
            <a:avLst/>
          </a:prstGeom>
          <a:noFill/>
        </p:spPr>
        <p:txBody>
          <a:bodyPr wrap="square" rtlCol="0">
            <a:spAutoFit/>
          </a:bodyPr>
          <a:lstStyle/>
          <a:p>
            <a:pPr algn="ctr"/>
            <a:r>
              <a:rPr lang="nl-NL" sz="4400" dirty="0" smtClean="0"/>
              <a:t>Maatschappelijke Doel van de Omgevingswet? </a:t>
            </a:r>
          </a:p>
          <a:p>
            <a:endParaRPr lang="nl-NL" sz="4400" dirty="0"/>
          </a:p>
        </p:txBody>
      </p:sp>
    </p:spTree>
    <p:extLst>
      <p:ext uri="{BB962C8B-B14F-4D97-AF65-F5344CB8AC3E}">
        <p14:creationId xmlns:p14="http://schemas.microsoft.com/office/powerpoint/2010/main" val="19534173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nl-NL" dirty="0"/>
              <a:t>Inhoud van de DSO</a:t>
            </a:r>
          </a:p>
        </p:txBody>
      </p:sp>
      <p:sp>
        <p:nvSpPr>
          <p:cNvPr id="4" name="Tijdelijke aanduiding voor inhoud 3"/>
          <p:cNvSpPr>
            <a:spLocks noGrp="1"/>
          </p:cNvSpPr>
          <p:nvPr>
            <p:ph idx="1"/>
          </p:nvPr>
        </p:nvSpPr>
        <p:spPr/>
        <p:txBody>
          <a:bodyPr/>
          <a:lstStyle/>
          <a:p>
            <a:r>
              <a:rPr lang="nl-NL" u="sng" dirty="0"/>
              <a:t>Eén loket </a:t>
            </a:r>
            <a:r>
              <a:rPr lang="nl-NL" dirty="0"/>
              <a:t>waarop gebruikerstoepassingen aangesloten zijn die op een gestandaardiseerde manier informatie aanbieden die particulieren, bedrijven en overheden in de praktijk nodig hebben voor een vergunningaanvraag en een melding.</a:t>
            </a:r>
          </a:p>
          <a:p>
            <a:r>
              <a:rPr lang="nl-NL" u="sng" dirty="0"/>
              <a:t>Een centrale informatie-infrastructuur</a:t>
            </a:r>
            <a:r>
              <a:rPr lang="nl-NL" dirty="0"/>
              <a:t>, waarvoor heldere afspraken en digitale standaarden gelden.</a:t>
            </a:r>
          </a:p>
          <a:p>
            <a:r>
              <a:rPr lang="nl-NL" u="sng" dirty="0"/>
              <a:t>Informatiehuizen</a:t>
            </a:r>
            <a:r>
              <a:rPr lang="nl-NL" dirty="0"/>
              <a:t> die op de informatie-infrastructuur aangesloten zijn en die vanuit verschillende beleidsvelden (zoals water, bodem, lucht, geluid, </a:t>
            </a:r>
            <a:r>
              <a:rPr lang="nl-NL" dirty="0" err="1"/>
              <a:t>etc</a:t>
            </a:r>
            <a:r>
              <a:rPr lang="nl-NL" dirty="0"/>
              <a:t>) op een gestandaardiseerde manier informatie aanbieden die initiatiefnemers en overheden in de praktijk nodig hebben.</a:t>
            </a:r>
          </a:p>
        </p:txBody>
      </p:sp>
    </p:spTree>
    <p:extLst>
      <p:ext uri="{BB962C8B-B14F-4D97-AF65-F5344CB8AC3E}">
        <p14:creationId xmlns:p14="http://schemas.microsoft.com/office/powerpoint/2010/main" val="58855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a:t>Overzicht van de functies</a:t>
            </a:r>
          </a:p>
        </p:txBody>
      </p:sp>
      <p:pic>
        <p:nvPicPr>
          <p:cNvPr id="6" name="Afbeelding 5"/>
          <p:cNvPicPr/>
          <p:nvPr/>
        </p:nvPicPr>
        <p:blipFill>
          <a:blip r:embed="rId3"/>
          <a:srcRect/>
          <a:stretch>
            <a:fillRect/>
          </a:stretch>
        </p:blipFill>
        <p:spPr bwMode="auto">
          <a:xfrm>
            <a:off x="1304925" y="1586138"/>
            <a:ext cx="9380492" cy="4448901"/>
          </a:xfrm>
          <a:prstGeom prst="rect">
            <a:avLst/>
          </a:prstGeom>
          <a:noFill/>
        </p:spPr>
      </p:pic>
    </p:spTree>
    <p:extLst>
      <p:ext uri="{BB962C8B-B14F-4D97-AF65-F5344CB8AC3E}">
        <p14:creationId xmlns:p14="http://schemas.microsoft.com/office/powerpoint/2010/main" val="12800511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p:nvPr/>
        </p:nvPicPr>
        <p:blipFill>
          <a:blip r:embed="rId3"/>
          <a:srcRect/>
          <a:stretch>
            <a:fillRect/>
          </a:stretch>
        </p:blipFill>
        <p:spPr bwMode="auto">
          <a:xfrm>
            <a:off x="1884725" y="831963"/>
            <a:ext cx="8748441" cy="5190014"/>
          </a:xfrm>
          <a:prstGeom prst="rect">
            <a:avLst/>
          </a:prstGeom>
          <a:noFill/>
          <a:ln w="9525">
            <a:noFill/>
            <a:miter lim="800000"/>
            <a:headEnd/>
            <a:tailEnd/>
          </a:ln>
        </p:spPr>
      </p:pic>
      <p:sp>
        <p:nvSpPr>
          <p:cNvPr id="2" name="Titel 1"/>
          <p:cNvSpPr>
            <a:spLocks noGrp="1"/>
          </p:cNvSpPr>
          <p:nvPr>
            <p:ph type="title"/>
          </p:nvPr>
        </p:nvSpPr>
        <p:spPr/>
        <p:txBody>
          <a:bodyPr/>
          <a:lstStyle/>
          <a:p>
            <a:r>
              <a:rPr lang="nl-NL" dirty="0"/>
              <a:t>Functies (2)</a:t>
            </a:r>
          </a:p>
        </p:txBody>
      </p:sp>
    </p:spTree>
    <p:extLst>
      <p:ext uri="{BB962C8B-B14F-4D97-AF65-F5344CB8AC3E}">
        <p14:creationId xmlns:p14="http://schemas.microsoft.com/office/powerpoint/2010/main" val="33873086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p:cNvPicPr/>
          <p:nvPr/>
        </p:nvPicPr>
        <p:blipFill>
          <a:blip r:embed="rId3" cstate="print">
            <a:extLst>
              <a:ext uri="{28A0092B-C50C-407E-A947-70E740481C1C}">
                <a14:useLocalDpi xmlns:a14="http://schemas.microsoft.com/office/drawing/2010/main" val="0"/>
              </a:ext>
            </a:extLst>
          </a:blip>
          <a:stretch>
            <a:fillRect/>
          </a:stretch>
        </p:blipFill>
        <p:spPr bwMode="auto">
          <a:xfrm>
            <a:off x="569342" y="60579"/>
            <a:ext cx="10915680" cy="6814673"/>
          </a:xfrm>
          <a:prstGeom prst="rect">
            <a:avLst/>
          </a:prstGeom>
          <a:noFill/>
          <a:ln>
            <a:noFill/>
          </a:ln>
        </p:spPr>
      </p:pic>
    </p:spTree>
    <p:extLst>
      <p:ext uri="{BB962C8B-B14F-4D97-AF65-F5344CB8AC3E}">
        <p14:creationId xmlns:p14="http://schemas.microsoft.com/office/powerpoint/2010/main" val="1005612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ep 2"/>
          <p:cNvGrpSpPr/>
          <p:nvPr/>
        </p:nvGrpSpPr>
        <p:grpSpPr>
          <a:xfrm>
            <a:off x="2967487" y="151313"/>
            <a:ext cx="6280030" cy="6821906"/>
            <a:chOff x="0" y="0"/>
            <a:chExt cx="4319905" cy="4692650"/>
          </a:xfrm>
        </p:grpSpPr>
        <p:pic>
          <p:nvPicPr>
            <p:cNvPr id="4" name="Afbeelding 3"/>
            <p:cNvPicPr>
              <a:picLocks noChangeAspect="1"/>
            </p:cNvPicPr>
            <p:nvPr/>
          </p:nvPicPr>
          <p:blipFill>
            <a:blip r:embed="rId2"/>
            <a:stretch>
              <a:fillRect/>
            </a:stretch>
          </p:blipFill>
          <p:spPr>
            <a:xfrm>
              <a:off x="0" y="0"/>
              <a:ext cx="4319905" cy="4364355"/>
            </a:xfrm>
            <a:prstGeom prst="rect">
              <a:avLst/>
            </a:prstGeom>
          </p:spPr>
        </p:pic>
        <p:sp>
          <p:nvSpPr>
            <p:cNvPr id="5" name="Tekstvak 30"/>
            <p:cNvSpPr txBox="1"/>
            <p:nvPr/>
          </p:nvSpPr>
          <p:spPr>
            <a:xfrm>
              <a:off x="0" y="4375150"/>
              <a:ext cx="4051300" cy="3175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nSpc>
                  <a:spcPts val="1300"/>
                </a:lnSpc>
                <a:spcBef>
                  <a:spcPts val="600"/>
                </a:spcBef>
                <a:spcAft>
                  <a:spcPts val="600"/>
                </a:spcAft>
              </a:pPr>
              <a:r>
                <a:rPr lang="nl-NL" sz="800" u="sng">
                  <a:solidFill>
                    <a:srgbClr val="0000FF"/>
                  </a:solidFill>
                  <a:effectLst/>
                  <a:latin typeface="Verdana"/>
                  <a:ea typeface="Times New Roman"/>
                  <a:cs typeface="Times New Roman"/>
                </a:rPr>
                <a:t>Figuur </a:t>
              </a:r>
              <a:r>
                <a:rPr lang="nl-NL" sz="800">
                  <a:effectLst/>
                  <a:latin typeface="Verdana"/>
                  <a:ea typeface="Times New Roman"/>
                  <a:cs typeface="Times New Roman"/>
                </a:rPr>
                <a:t>2. Data is de brandstof van het stelsel</a:t>
              </a:r>
            </a:p>
          </p:txBody>
        </p:sp>
      </p:grpSp>
      <p:sp>
        <p:nvSpPr>
          <p:cNvPr id="6" name="Titel 3"/>
          <p:cNvSpPr>
            <a:spLocks noGrp="1"/>
          </p:cNvSpPr>
          <p:nvPr>
            <p:ph type="title"/>
          </p:nvPr>
        </p:nvSpPr>
        <p:spPr>
          <a:xfrm>
            <a:off x="838200" y="365125"/>
            <a:ext cx="10515600" cy="1325563"/>
          </a:xfrm>
        </p:spPr>
        <p:txBody>
          <a:bodyPr/>
          <a:lstStyle/>
          <a:p>
            <a:r>
              <a:rPr lang="nl-NL" smtClean="0"/>
              <a:t>DSO Scope </a:t>
            </a:r>
            <a:endParaRPr lang="nl-NL" dirty="0"/>
          </a:p>
        </p:txBody>
      </p:sp>
    </p:spTree>
    <p:extLst>
      <p:ext uri="{BB962C8B-B14F-4D97-AF65-F5344CB8AC3E}">
        <p14:creationId xmlns:p14="http://schemas.microsoft.com/office/powerpoint/2010/main" val="10612056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nl-NL" dirty="0" smtClean="0"/>
              <a:t>Processen ondersteund door het DSO</a:t>
            </a:r>
            <a:endParaRPr lang="nl-NL" dirty="0"/>
          </a:p>
        </p:txBody>
      </p:sp>
      <p:pic>
        <p:nvPicPr>
          <p:cNvPr id="5" name="Afbeelding 4"/>
          <p:cNvPicPr/>
          <p:nvPr/>
        </p:nvPicPr>
        <p:blipFill>
          <a:blip r:embed="rId3"/>
          <a:srcRect/>
          <a:stretch>
            <a:fillRect/>
          </a:stretch>
        </p:blipFill>
        <p:spPr bwMode="auto">
          <a:xfrm>
            <a:off x="838200" y="2285905"/>
            <a:ext cx="10960010" cy="1841955"/>
          </a:xfrm>
          <a:prstGeom prst="rect">
            <a:avLst/>
          </a:prstGeom>
          <a:noFill/>
          <a:ln w="9525">
            <a:noFill/>
            <a:miter lim="800000"/>
            <a:headEnd/>
            <a:tailEnd/>
          </a:ln>
        </p:spPr>
      </p:pic>
      <p:sp>
        <p:nvSpPr>
          <p:cNvPr id="2" name="Rechthoek 1"/>
          <p:cNvSpPr/>
          <p:nvPr/>
        </p:nvSpPr>
        <p:spPr>
          <a:xfrm>
            <a:off x="2246811" y="4545874"/>
            <a:ext cx="9300755" cy="1933303"/>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kstvak 2"/>
          <p:cNvSpPr txBox="1"/>
          <p:nvPr/>
        </p:nvSpPr>
        <p:spPr>
          <a:xfrm>
            <a:off x="2383221" y="4719295"/>
            <a:ext cx="1227083" cy="954107"/>
          </a:xfrm>
          <a:prstGeom prst="rect">
            <a:avLst/>
          </a:prstGeom>
          <a:noFill/>
        </p:spPr>
        <p:txBody>
          <a:bodyPr wrap="square" rtlCol="0">
            <a:spAutoFit/>
          </a:bodyPr>
          <a:lstStyle/>
          <a:p>
            <a:r>
              <a:rPr lang="nl-NL" sz="1400" dirty="0" smtClean="0">
                <a:solidFill>
                  <a:srgbClr val="FF0000"/>
                </a:solidFill>
              </a:rPr>
              <a:t>Wetten</a:t>
            </a:r>
          </a:p>
          <a:p>
            <a:r>
              <a:rPr lang="nl-NL" sz="1400" dirty="0" err="1" smtClean="0">
                <a:solidFill>
                  <a:srgbClr val="FF0000"/>
                </a:solidFill>
              </a:rPr>
              <a:t>AMvB’s</a:t>
            </a:r>
            <a:endParaRPr lang="nl-NL" sz="1400" dirty="0" smtClean="0">
              <a:solidFill>
                <a:srgbClr val="FF0000"/>
              </a:solidFill>
            </a:endParaRPr>
          </a:p>
          <a:p>
            <a:r>
              <a:rPr lang="nl-NL" sz="1400" dirty="0" smtClean="0">
                <a:solidFill>
                  <a:srgbClr val="FF0000"/>
                </a:solidFill>
              </a:rPr>
              <a:t>Ministeriele regelingen</a:t>
            </a:r>
            <a:endParaRPr lang="nl-NL" sz="1400" dirty="0">
              <a:solidFill>
                <a:srgbClr val="FF0000"/>
              </a:solidFill>
            </a:endParaRPr>
          </a:p>
        </p:txBody>
      </p:sp>
      <p:cxnSp>
        <p:nvCxnSpPr>
          <p:cNvPr id="7" name="Rechte verbindingslijn met pijl 6"/>
          <p:cNvCxnSpPr/>
          <p:nvPr/>
        </p:nvCxnSpPr>
        <p:spPr>
          <a:xfrm>
            <a:off x="5172404" y="4169976"/>
            <a:ext cx="0" cy="3758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kstvak 7"/>
          <p:cNvSpPr txBox="1"/>
          <p:nvPr/>
        </p:nvSpPr>
        <p:spPr>
          <a:xfrm>
            <a:off x="3447393" y="5141267"/>
            <a:ext cx="2165130" cy="2031325"/>
          </a:xfrm>
          <a:prstGeom prst="rect">
            <a:avLst/>
          </a:prstGeom>
          <a:noFill/>
        </p:spPr>
        <p:txBody>
          <a:bodyPr wrap="square" rtlCol="0">
            <a:spAutoFit/>
          </a:bodyPr>
          <a:lstStyle/>
          <a:p>
            <a:r>
              <a:rPr lang="nl-NL" sz="1400" dirty="0" smtClean="0"/>
              <a:t>Omgevingsvisies</a:t>
            </a:r>
          </a:p>
          <a:p>
            <a:r>
              <a:rPr lang="nl-NL" sz="1400" dirty="0" smtClean="0"/>
              <a:t>Plannen en Programma’s</a:t>
            </a:r>
          </a:p>
          <a:p>
            <a:r>
              <a:rPr lang="nl-NL" sz="1400" dirty="0" smtClean="0"/>
              <a:t>Omgevingsverordeningen</a:t>
            </a:r>
          </a:p>
          <a:p>
            <a:r>
              <a:rPr lang="nl-NL" sz="1400" dirty="0" smtClean="0"/>
              <a:t>Omgevingsplannen</a:t>
            </a:r>
          </a:p>
          <a:p>
            <a:r>
              <a:rPr lang="nl-NL" sz="1400" dirty="0" smtClean="0"/>
              <a:t>Waterverordeningen</a:t>
            </a:r>
          </a:p>
          <a:p>
            <a:r>
              <a:rPr lang="nl-NL" sz="1400" dirty="0" smtClean="0"/>
              <a:t>Projectbesluiten</a:t>
            </a:r>
          </a:p>
          <a:p>
            <a:endParaRPr lang="nl-NL" sz="1400" dirty="0" smtClean="0"/>
          </a:p>
          <a:p>
            <a:endParaRPr lang="nl-NL" sz="1400" dirty="0" smtClean="0"/>
          </a:p>
          <a:p>
            <a:endParaRPr lang="nl-NL" sz="1400" dirty="0"/>
          </a:p>
        </p:txBody>
      </p:sp>
      <p:cxnSp>
        <p:nvCxnSpPr>
          <p:cNvPr id="9" name="Rechte verbindingslijn met pijl 8"/>
          <p:cNvCxnSpPr/>
          <p:nvPr/>
        </p:nvCxnSpPr>
        <p:spPr>
          <a:xfrm>
            <a:off x="4376245" y="3762698"/>
            <a:ext cx="1" cy="13217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kstvak 10"/>
          <p:cNvSpPr txBox="1"/>
          <p:nvPr/>
        </p:nvSpPr>
        <p:spPr>
          <a:xfrm>
            <a:off x="4549732" y="4512828"/>
            <a:ext cx="1227083" cy="738664"/>
          </a:xfrm>
          <a:prstGeom prst="rect">
            <a:avLst/>
          </a:prstGeom>
          <a:noFill/>
        </p:spPr>
        <p:txBody>
          <a:bodyPr wrap="square" rtlCol="0">
            <a:spAutoFit/>
          </a:bodyPr>
          <a:lstStyle/>
          <a:p>
            <a:r>
              <a:rPr lang="nl-NL" sz="1400" dirty="0" smtClean="0"/>
              <a:t>Vergunningen</a:t>
            </a:r>
          </a:p>
          <a:p>
            <a:r>
              <a:rPr lang="nl-NL" sz="1400" dirty="0" smtClean="0"/>
              <a:t>Aanvragen</a:t>
            </a:r>
          </a:p>
          <a:p>
            <a:r>
              <a:rPr lang="nl-NL" sz="1400" dirty="0" smtClean="0"/>
              <a:t>Meldingen</a:t>
            </a:r>
            <a:endParaRPr lang="nl-NL" sz="1400" dirty="0"/>
          </a:p>
        </p:txBody>
      </p:sp>
      <p:cxnSp>
        <p:nvCxnSpPr>
          <p:cNvPr id="12" name="Rechte verbindingslijn met pijl 11"/>
          <p:cNvCxnSpPr/>
          <p:nvPr/>
        </p:nvCxnSpPr>
        <p:spPr>
          <a:xfrm>
            <a:off x="3149162" y="3936124"/>
            <a:ext cx="1" cy="9355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Rechte verbindingslijn met pijl 13"/>
          <p:cNvCxnSpPr/>
          <p:nvPr/>
        </p:nvCxnSpPr>
        <p:spPr>
          <a:xfrm>
            <a:off x="5829301" y="3842732"/>
            <a:ext cx="19703" cy="14216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kstvak 15"/>
          <p:cNvSpPr txBox="1"/>
          <p:nvPr/>
        </p:nvSpPr>
        <p:spPr>
          <a:xfrm>
            <a:off x="5672983" y="5248570"/>
            <a:ext cx="1705282" cy="738664"/>
          </a:xfrm>
          <a:prstGeom prst="rect">
            <a:avLst/>
          </a:prstGeom>
          <a:noFill/>
        </p:spPr>
        <p:txBody>
          <a:bodyPr wrap="square" rtlCol="0">
            <a:spAutoFit/>
          </a:bodyPr>
          <a:lstStyle/>
          <a:p>
            <a:r>
              <a:rPr lang="nl-NL" sz="1400" dirty="0" smtClean="0">
                <a:solidFill>
                  <a:srgbClr val="FF0000"/>
                </a:solidFill>
              </a:rPr>
              <a:t>Omgevings-vergunningen</a:t>
            </a:r>
          </a:p>
          <a:p>
            <a:r>
              <a:rPr lang="nl-NL" sz="1400" dirty="0" smtClean="0">
                <a:solidFill>
                  <a:srgbClr val="FF0000"/>
                </a:solidFill>
              </a:rPr>
              <a:t>Ontheffingen</a:t>
            </a:r>
          </a:p>
        </p:txBody>
      </p:sp>
      <p:sp>
        <p:nvSpPr>
          <p:cNvPr id="17" name="Gebogen pijl 16"/>
          <p:cNvSpPr/>
          <p:nvPr/>
        </p:nvSpPr>
        <p:spPr>
          <a:xfrm>
            <a:off x="4114797" y="3626070"/>
            <a:ext cx="1150883" cy="918290"/>
          </a:xfrm>
          <a:prstGeom prst="ben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cxnSp>
        <p:nvCxnSpPr>
          <p:cNvPr id="18" name="Rechte verbindingslijn met pijl 17"/>
          <p:cNvCxnSpPr/>
          <p:nvPr/>
        </p:nvCxnSpPr>
        <p:spPr>
          <a:xfrm>
            <a:off x="7242940" y="3828360"/>
            <a:ext cx="0" cy="1557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kstvak 19"/>
          <p:cNvSpPr txBox="1"/>
          <p:nvPr/>
        </p:nvSpPr>
        <p:spPr>
          <a:xfrm>
            <a:off x="6960252" y="5369774"/>
            <a:ext cx="1705282" cy="954107"/>
          </a:xfrm>
          <a:prstGeom prst="rect">
            <a:avLst/>
          </a:prstGeom>
          <a:noFill/>
        </p:spPr>
        <p:txBody>
          <a:bodyPr wrap="square" rtlCol="0">
            <a:spAutoFit/>
          </a:bodyPr>
          <a:lstStyle/>
          <a:p>
            <a:r>
              <a:rPr lang="nl-NL" sz="1400" dirty="0" smtClean="0">
                <a:solidFill>
                  <a:srgbClr val="FF0000"/>
                </a:solidFill>
              </a:rPr>
              <a:t>Afgeronde brieven</a:t>
            </a:r>
          </a:p>
          <a:p>
            <a:r>
              <a:rPr lang="nl-NL" sz="1400" dirty="0" smtClean="0">
                <a:solidFill>
                  <a:srgbClr val="FF0000"/>
                </a:solidFill>
              </a:rPr>
              <a:t>Vooraankondigingen</a:t>
            </a:r>
          </a:p>
          <a:p>
            <a:r>
              <a:rPr lang="nl-NL" sz="1400" dirty="0" smtClean="0">
                <a:solidFill>
                  <a:srgbClr val="FF0000"/>
                </a:solidFill>
              </a:rPr>
              <a:t>Aanzeggingen </a:t>
            </a:r>
            <a:r>
              <a:rPr lang="nl-NL" sz="1400" dirty="0" err="1" smtClean="0">
                <a:solidFill>
                  <a:srgbClr val="FF0000"/>
                </a:solidFill>
              </a:rPr>
              <a:t>PV’s</a:t>
            </a:r>
            <a:endParaRPr lang="nl-NL" sz="1400" dirty="0" smtClean="0">
              <a:solidFill>
                <a:srgbClr val="FF0000"/>
              </a:solidFill>
            </a:endParaRPr>
          </a:p>
          <a:p>
            <a:endParaRPr lang="nl-NL" sz="1400" dirty="0" smtClean="0">
              <a:solidFill>
                <a:srgbClr val="FF0000"/>
              </a:solidFill>
            </a:endParaRPr>
          </a:p>
        </p:txBody>
      </p:sp>
      <p:sp>
        <p:nvSpPr>
          <p:cNvPr id="21" name="Tekstvak 20"/>
          <p:cNvSpPr txBox="1"/>
          <p:nvPr/>
        </p:nvSpPr>
        <p:spPr>
          <a:xfrm>
            <a:off x="5578387" y="6119336"/>
            <a:ext cx="5969179" cy="307777"/>
          </a:xfrm>
          <a:prstGeom prst="rect">
            <a:avLst/>
          </a:prstGeom>
          <a:noFill/>
        </p:spPr>
        <p:txBody>
          <a:bodyPr wrap="square" rtlCol="0">
            <a:spAutoFit/>
          </a:bodyPr>
          <a:lstStyle/>
          <a:p>
            <a:r>
              <a:rPr lang="nl-NL" sz="1400" dirty="0" smtClean="0"/>
              <a:t>Onderzoeken, tel-, meet-, en monitoringsgegevens, rekenmodellen </a:t>
            </a:r>
            <a:endParaRPr lang="nl-NL" sz="1400" dirty="0"/>
          </a:p>
        </p:txBody>
      </p:sp>
      <p:sp>
        <p:nvSpPr>
          <p:cNvPr id="22" name="Tekstvak 21"/>
          <p:cNvSpPr txBox="1"/>
          <p:nvPr/>
        </p:nvSpPr>
        <p:spPr>
          <a:xfrm>
            <a:off x="9730928" y="4666846"/>
            <a:ext cx="1705282" cy="738664"/>
          </a:xfrm>
          <a:prstGeom prst="rect">
            <a:avLst/>
          </a:prstGeom>
          <a:noFill/>
        </p:spPr>
        <p:txBody>
          <a:bodyPr wrap="square" rtlCol="0">
            <a:spAutoFit/>
          </a:bodyPr>
          <a:lstStyle/>
          <a:p>
            <a:r>
              <a:rPr lang="nl-NL" sz="1400" dirty="0" smtClean="0">
                <a:solidFill>
                  <a:srgbClr val="FF0000"/>
                </a:solidFill>
              </a:rPr>
              <a:t>Sepots</a:t>
            </a:r>
          </a:p>
          <a:p>
            <a:r>
              <a:rPr lang="nl-NL" sz="1400" dirty="0" smtClean="0">
                <a:solidFill>
                  <a:srgbClr val="FF0000"/>
                </a:solidFill>
              </a:rPr>
              <a:t>Schikkingen</a:t>
            </a:r>
          </a:p>
          <a:p>
            <a:endParaRPr lang="nl-NL" sz="1400" dirty="0" smtClean="0">
              <a:solidFill>
                <a:srgbClr val="FF0000"/>
              </a:solidFill>
            </a:endParaRPr>
          </a:p>
        </p:txBody>
      </p:sp>
      <p:cxnSp>
        <p:nvCxnSpPr>
          <p:cNvPr id="23" name="Rechte verbindingslijn met pijl 22"/>
          <p:cNvCxnSpPr/>
          <p:nvPr/>
        </p:nvCxnSpPr>
        <p:spPr>
          <a:xfrm>
            <a:off x="10091243" y="3783688"/>
            <a:ext cx="0" cy="935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kstvak 25"/>
          <p:cNvSpPr txBox="1"/>
          <p:nvPr/>
        </p:nvSpPr>
        <p:spPr>
          <a:xfrm>
            <a:off x="8120242" y="4497062"/>
            <a:ext cx="1705282" cy="1600438"/>
          </a:xfrm>
          <a:prstGeom prst="rect">
            <a:avLst/>
          </a:prstGeom>
          <a:noFill/>
        </p:spPr>
        <p:txBody>
          <a:bodyPr wrap="square" rtlCol="0">
            <a:spAutoFit/>
          </a:bodyPr>
          <a:lstStyle/>
          <a:p>
            <a:r>
              <a:rPr lang="nl-NL" sz="1400" dirty="0" smtClean="0">
                <a:solidFill>
                  <a:srgbClr val="FF0000"/>
                </a:solidFill>
              </a:rPr>
              <a:t>Dwangsommen</a:t>
            </a:r>
          </a:p>
          <a:p>
            <a:r>
              <a:rPr lang="nl-NL" sz="1400" dirty="0" err="1" smtClean="0">
                <a:solidFill>
                  <a:srgbClr val="FF0000"/>
                </a:solidFill>
              </a:rPr>
              <a:t>Bestuursdwangen</a:t>
            </a:r>
            <a:endParaRPr lang="nl-NL" sz="1400" dirty="0" smtClean="0">
              <a:solidFill>
                <a:srgbClr val="FF0000"/>
              </a:solidFill>
            </a:endParaRPr>
          </a:p>
          <a:p>
            <a:r>
              <a:rPr lang="nl-NL" sz="1400" dirty="0" smtClean="0">
                <a:solidFill>
                  <a:srgbClr val="FF0000"/>
                </a:solidFill>
              </a:rPr>
              <a:t>Bestuurlijke Boetes</a:t>
            </a:r>
          </a:p>
          <a:p>
            <a:r>
              <a:rPr lang="nl-NL" sz="1400" dirty="0" smtClean="0">
                <a:solidFill>
                  <a:srgbClr val="FF0000"/>
                </a:solidFill>
              </a:rPr>
              <a:t>Proces Verbalen</a:t>
            </a:r>
          </a:p>
          <a:p>
            <a:endParaRPr lang="nl-NL" sz="1400" dirty="0" smtClean="0">
              <a:solidFill>
                <a:srgbClr val="FF0000"/>
              </a:solidFill>
            </a:endParaRPr>
          </a:p>
          <a:p>
            <a:endParaRPr lang="nl-NL" sz="1400" dirty="0" smtClean="0">
              <a:solidFill>
                <a:srgbClr val="FF0000"/>
              </a:solidFill>
            </a:endParaRPr>
          </a:p>
          <a:p>
            <a:endParaRPr lang="nl-NL" sz="1400" dirty="0" smtClean="0">
              <a:solidFill>
                <a:srgbClr val="FF0000"/>
              </a:solidFill>
            </a:endParaRPr>
          </a:p>
        </p:txBody>
      </p:sp>
      <p:cxnSp>
        <p:nvCxnSpPr>
          <p:cNvPr id="27" name="Rechte verbindingslijn met pijl 26"/>
          <p:cNvCxnSpPr/>
          <p:nvPr/>
        </p:nvCxnSpPr>
        <p:spPr>
          <a:xfrm>
            <a:off x="8667043" y="3794194"/>
            <a:ext cx="0" cy="7186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Rechte verbindingslijn met pijl 29"/>
          <p:cNvCxnSpPr/>
          <p:nvPr/>
        </p:nvCxnSpPr>
        <p:spPr>
          <a:xfrm>
            <a:off x="11543623" y="3731239"/>
            <a:ext cx="0" cy="15330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Tekstvak 31"/>
          <p:cNvSpPr txBox="1"/>
          <p:nvPr/>
        </p:nvSpPr>
        <p:spPr>
          <a:xfrm>
            <a:off x="10424014" y="5249542"/>
            <a:ext cx="1179417" cy="523220"/>
          </a:xfrm>
          <a:prstGeom prst="rect">
            <a:avLst/>
          </a:prstGeom>
          <a:noFill/>
        </p:spPr>
        <p:txBody>
          <a:bodyPr wrap="square" rtlCol="0">
            <a:spAutoFit/>
          </a:bodyPr>
          <a:lstStyle/>
          <a:p>
            <a:pPr algn="r"/>
            <a:r>
              <a:rPr lang="nl-NL" sz="1400" dirty="0" smtClean="0">
                <a:solidFill>
                  <a:srgbClr val="FF0000"/>
                </a:solidFill>
              </a:rPr>
              <a:t>Uitspraken</a:t>
            </a:r>
          </a:p>
          <a:p>
            <a:pPr algn="r"/>
            <a:endParaRPr lang="nl-NL" sz="1400" dirty="0" smtClean="0">
              <a:solidFill>
                <a:srgbClr val="FF0000"/>
              </a:solidFill>
            </a:endParaRPr>
          </a:p>
        </p:txBody>
      </p:sp>
      <p:sp>
        <p:nvSpPr>
          <p:cNvPr id="34" name="Rechthoek 33"/>
          <p:cNvSpPr/>
          <p:nvPr/>
        </p:nvSpPr>
        <p:spPr>
          <a:xfrm>
            <a:off x="3447393" y="2285905"/>
            <a:ext cx="2007476" cy="4398674"/>
          </a:xfrm>
          <a:prstGeom prst="rect">
            <a:avLst/>
          </a:prstGeom>
          <a:noFill/>
          <a:ln w="571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9547002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SyBFfVnTk2eH8bO_cqst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Esz0bM2inEeqPh8rZTrnE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SyBFfVnTk2eH8bO_cqst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sz0bM2inEeqPh8rZTrnE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SyBFfVnTk2eH8bO_cqst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sz0bM2inEeqPh8rZTrnE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cSyBFfVnTk2eH8bO_cqst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Esz0bM2inEeqPh8rZTrnE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cSyBFfVnTk2eH8bO_cqst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Esz0bM2inEeqPh8rZTrnE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MIDM1xhAi06K0U_r73wv2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SyBFfVnTk2eH8bO_cqst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Esz0bM2inEeqPh8rZTrnE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eshKKMTp0me9etbIJ.ly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Bvp7ejJ4t0qR.hLYr2yhO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S_4rMXG10uzgt95.pVT6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zrg1WbKFMUey04DQL2gj1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7tmjukGkMkq_inFAlwup3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0sAHtt3X90C8v2TrQ7b0v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cSyBFfVnTk2eH8bO_cqst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sz0bM2inEeqPh8rZTrnE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cSyBFfVnTk2eH8bO_cqst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sz0bM2inEeqPh8rZTrnE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SyBFfVnTk2eH8bO_cqst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sz0bM2inEeqPh8rZTrnEA"/>
</p:tagLst>
</file>

<file path=ppt/theme/theme1.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rovincie Zuid Holland 16x9">
  <a:themeElements>
    <a:clrScheme name="PZH">
      <a:dk1>
        <a:srgbClr val="000066"/>
      </a:dk1>
      <a:lt1>
        <a:sysClr val="window" lastClr="FFFFFF"/>
      </a:lt1>
      <a:dk2>
        <a:srgbClr val="000000"/>
      </a:dk2>
      <a:lt2>
        <a:srgbClr val="FFFFFF"/>
      </a:lt2>
      <a:accent1>
        <a:srgbClr val="000066"/>
      </a:accent1>
      <a:accent2>
        <a:srgbClr val="990000"/>
      </a:accent2>
      <a:accent3>
        <a:srgbClr val="CC9900"/>
      </a:accent3>
      <a:accent4>
        <a:srgbClr val="0000C0"/>
      </a:accent4>
      <a:accent5>
        <a:srgbClr val="F60000"/>
      </a:accent5>
      <a:accent6>
        <a:srgbClr val="FFC319"/>
      </a:accent6>
      <a:hlink>
        <a:srgbClr val="000066"/>
      </a:hlink>
      <a:folHlink>
        <a:srgbClr val="7F7F7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dirty="0" err="1" smtClean="0"/>
        </a:defPPr>
      </a:lstStyle>
    </a:txDef>
  </a:objectDefaults>
  <a:extraClrSchemeLst/>
</a:theme>
</file>

<file path=ppt/theme/theme4.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1021</Words>
  <Application>Microsoft Office PowerPoint</Application>
  <PresentationFormat>Aangepast</PresentationFormat>
  <Paragraphs>158</Paragraphs>
  <Slides>29</Slides>
  <Notes>13</Notes>
  <HiddenSlides>0</HiddenSlides>
  <MMClips>0</MMClips>
  <ScaleCrop>false</ScaleCrop>
  <HeadingPairs>
    <vt:vector size="6" baseType="variant">
      <vt:variant>
        <vt:lpstr>Thema</vt:lpstr>
      </vt:variant>
      <vt:variant>
        <vt:i4>3</vt:i4>
      </vt:variant>
      <vt:variant>
        <vt:lpstr>Ingesloten OLE-bronprogramma's</vt:lpstr>
      </vt:variant>
      <vt:variant>
        <vt:i4>1</vt:i4>
      </vt:variant>
      <vt:variant>
        <vt:lpstr>Diatitels</vt:lpstr>
      </vt:variant>
      <vt:variant>
        <vt:i4>29</vt:i4>
      </vt:variant>
    </vt:vector>
  </HeadingPairs>
  <TitlesOfParts>
    <vt:vector size="33" baseType="lpstr">
      <vt:lpstr>Kantoorthema</vt:lpstr>
      <vt:lpstr>Simple Light</vt:lpstr>
      <vt:lpstr>Provincie Zuid Holland 16x9</vt:lpstr>
      <vt:lpstr>think-cell Slide</vt:lpstr>
      <vt:lpstr>De Omgevingswet als open instrument</vt:lpstr>
      <vt:lpstr>PowerPoint-presentatie</vt:lpstr>
      <vt:lpstr>PowerPoint-presentatie</vt:lpstr>
      <vt:lpstr>Inhoud van de DSO</vt:lpstr>
      <vt:lpstr>Overzicht van de functies</vt:lpstr>
      <vt:lpstr>Functies (2)</vt:lpstr>
      <vt:lpstr>PowerPoint-presentatie</vt:lpstr>
      <vt:lpstr>DSO Scope </vt:lpstr>
      <vt:lpstr>Processen ondersteund door het DSO</vt:lpstr>
      <vt:lpstr>STOP - TPOD</vt:lpstr>
      <vt:lpstr>V0.97</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Doelscenario</vt:lpstr>
      <vt:lpstr>PowerPoint-presentatie</vt:lpstr>
      <vt:lpstr>PowerPoint-presentatie</vt:lpstr>
      <vt:lpstr>PowerPoint-presentatie</vt:lpstr>
      <vt:lpstr>PowerPoint-presentatie</vt:lpstr>
      <vt:lpstr>PowerPoint-presentatie</vt:lpstr>
      <vt:lpstr>Status (PZH)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DSO</dc:title>
  <dc:creator>Arie van Halem</dc:creator>
  <cp:lastModifiedBy>terpsml</cp:lastModifiedBy>
  <cp:revision>78</cp:revision>
  <dcterms:created xsi:type="dcterms:W3CDTF">2016-09-06T13:28:44Z</dcterms:created>
  <dcterms:modified xsi:type="dcterms:W3CDTF">2019-06-19T14:51:13Z</dcterms:modified>
</cp:coreProperties>
</file>